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9AFE46-A18E-4728-9732-67944AAF65B7}" v="1" dt="2025-02-04T20:20:42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jandro Ferrer" userId="0d771ef581087357" providerId="LiveId" clId="{1E9AFE46-A18E-4728-9732-67944AAF65B7}"/>
    <pc:docChg chg="custSel modSld">
      <pc:chgData name="Alejandro Ferrer" userId="0d771ef581087357" providerId="LiveId" clId="{1E9AFE46-A18E-4728-9732-67944AAF65B7}" dt="2025-02-04T20:20:46.653" v="3" actId="962"/>
      <pc:docMkLst>
        <pc:docMk/>
      </pc:docMkLst>
      <pc:sldChg chg="addSp delSp modSp mod">
        <pc:chgData name="Alejandro Ferrer" userId="0d771ef581087357" providerId="LiveId" clId="{1E9AFE46-A18E-4728-9732-67944AAF65B7}" dt="2025-02-04T20:20:46.653" v="3" actId="962"/>
        <pc:sldMkLst>
          <pc:docMk/>
          <pc:sldMk cId="3277612503" sldId="257"/>
        </pc:sldMkLst>
        <pc:picChg chg="del">
          <ac:chgData name="Alejandro Ferrer" userId="0d771ef581087357" providerId="LiveId" clId="{1E9AFE46-A18E-4728-9732-67944AAF65B7}" dt="2025-02-04T20:20:41.470" v="0" actId="478"/>
          <ac:picMkLst>
            <pc:docMk/>
            <pc:sldMk cId="3277612503" sldId="257"/>
            <ac:picMk id="3" creationId="{76839719-A1D3-4B9D-ABF0-894A43DDEF85}"/>
          </ac:picMkLst>
        </pc:picChg>
        <pc:picChg chg="add mod">
          <ac:chgData name="Alejandro Ferrer" userId="0d771ef581087357" providerId="LiveId" clId="{1E9AFE46-A18E-4728-9732-67944AAF65B7}" dt="2025-02-04T20:20:46.653" v="3" actId="962"/>
          <ac:picMkLst>
            <pc:docMk/>
            <pc:sldMk cId="3277612503" sldId="257"/>
            <ac:picMk id="4" creationId="{9AC37B21-2091-4842-89C0-9BB10CDC6C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1AA1A-87DA-4638-86CA-D49703CBA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612BB1-8E53-469A-A704-B21D95A90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ADCB8B-5F4A-49E1-A3D5-737C04FF1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128098-FFA1-4B44-8370-74C81B86E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A897BC-4362-4576-A200-FDF3BB37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430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FE856-4830-49F2-96F1-5A5018C87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864D64-C72E-443B-8143-DE5BC4762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723FFB-29A5-48A2-AA01-AF873EA13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AD513D-AEFC-4CE7-802C-90AE31F3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1C37A9-4672-47C7-9D21-BD100313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960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A540F1-0E0F-430D-9DDA-AB72020FE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84C2E9-4DD1-46F6-8C37-FF670B992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436726-9F20-4629-B2CE-87681288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3CD369-5D81-464F-A21E-06970564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4A95CA-CCAD-42CA-A226-38717C4B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038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BC5FB-A74D-43A3-9492-843F2A42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C6AB00-914A-4AB7-8370-A4B502341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6EB3B8-2B44-4174-A2AF-D35694B5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E8942-946C-4AD5-87F1-057EC329F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074246-CC7F-402E-B39E-42D6FAACC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72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D6C5D-A2FD-4EF3-9B90-4A74F57E7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81731C-9BCF-4CE4-9412-8AF7EE261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ED8BE8-A869-4092-9112-F6D5DFEB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A185E6-2AA6-40E8-8B40-5215E56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62511D-D1D5-41FF-A94A-297EF926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343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6A20A-F9D2-46FC-B1B4-989DC7B3E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699928-ED74-4799-8581-7E699503B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9B6DA8-F989-4F50-A10B-6720A6325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FDA9BA-7524-4D26-9EEA-E6A5A488F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14F105-45CE-4E9A-B8BD-775DBD39B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69F3AC-F8EA-4D40-A169-D3DA21FF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347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00B40-C285-43F8-BC6E-8C8FE8876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1D83CC-A217-4954-B991-298686D80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7B4B2F-7599-4ACB-82B6-1990FC75F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7E6F21-2107-4209-B092-8B9813EE1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5E2E77B-AEE7-4E4F-8229-47BB863AF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2DCAB3-F736-479F-BC68-30F52D9F9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FDA46BB-62E4-4D58-8D79-A07EA73C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7515D1-18E4-4BE6-AB73-B50A34F0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30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DDE86-52CF-441F-8F76-A62EED0E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C9A4F9-49E8-429A-9825-DAC0628FF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7D95C6-3770-41FD-81BB-9F3F7573D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0944C1-AB52-4F1F-B011-8CA3D322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43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7A545B9-8543-45FF-869E-563DF9E1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B0A31D9-25DF-42CE-8123-C7614FEAA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4B37EB-BA24-49C5-AF63-3275FA34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06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7B4BC-5722-4DB2-BE78-796B2A02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5DF76-526B-4DB3-985C-C134A6AC2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CCD43B-92AB-408E-8FB3-19B3CE404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D7FC32-7680-43F5-BB9F-F78650D5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2687C1-94A0-4187-AC4C-BE0209A3C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D7E5D9-103A-451D-90A9-5B3F7A712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911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A8D154-18F4-421B-913F-FFD58AC5D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A4415D1-51E8-4191-A337-2665CA92EF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659D8F-03A1-4A49-B5B1-46FDD09BC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BBEB4B-24F9-40B0-B4EC-F4BE5539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562D95-B8CC-4399-99D1-806DC360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19E26A-5E2A-46B6-A56A-340F5321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541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2DEBB3-5E51-4173-9572-235EFCC7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DC8758-F205-4A93-98E5-552B92217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E41959-2121-48F0-85B2-6222F4C27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E3625-2724-4262-B8F1-6F0F9818739D}" type="datetimeFigureOut">
              <a:rPr lang="es-CO" smtClean="0"/>
              <a:t>4/02/2025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3CF7C7-F5F0-4D9C-9766-8A1AB4930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0A0B55-FE03-4B65-8AEF-DC06BD06D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D351-CAC3-4A88-9927-5B905ACE263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801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Gráfico&#10;&#10;Descripción generada automáticamente">
            <a:extLst>
              <a:ext uri="{FF2B5EF4-FFF2-40B4-BE49-F238E27FC236}">
                <a16:creationId xmlns:a16="http://schemas.microsoft.com/office/drawing/2014/main" id="{9AC37B21-2091-4842-89C0-9BB10CDC6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612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Ferrer</dc:creator>
  <cp:lastModifiedBy>Alejandro Ferrer</cp:lastModifiedBy>
  <cp:revision>2</cp:revision>
  <dcterms:created xsi:type="dcterms:W3CDTF">2024-10-07T15:29:59Z</dcterms:created>
  <dcterms:modified xsi:type="dcterms:W3CDTF">2025-02-04T20:20:50Z</dcterms:modified>
</cp:coreProperties>
</file>