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98" r:id="rId2"/>
    <p:sldId id="399" r:id="rId3"/>
    <p:sldId id="400" r:id="rId4"/>
    <p:sldId id="401" r:id="rId5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/>
  <p:cmAuthor id="2" name="Gloria Mercedes Carrillo" initials="GMC" lastIdx="2" clrIdx="1">
    <p:extLst>
      <p:ext uri="{19B8F6BF-5375-455C-9EA6-DF929625EA0E}">
        <p15:presenceInfo xmlns:p15="http://schemas.microsoft.com/office/powerpoint/2012/main" userId="S-1-5-21-3197598549-195824295-2772098970-12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FF"/>
    <a:srgbClr val="F4E9CE"/>
    <a:srgbClr val="CC3300"/>
    <a:srgbClr val="F2F2F2"/>
    <a:srgbClr val="345BA2"/>
    <a:srgbClr val="27457B"/>
    <a:srgbClr val="223C6C"/>
    <a:srgbClr val="3A67B8"/>
    <a:srgbClr val="2D5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0" autoAdjust="0"/>
    <p:restoredTop sz="83808" autoAdjust="0"/>
  </p:normalViewPr>
  <p:slideViewPr>
    <p:cSldViewPr snapToGrid="0">
      <p:cViewPr varScale="1">
        <p:scale>
          <a:sx n="56" d="100"/>
          <a:sy n="56" d="100"/>
        </p:scale>
        <p:origin x="2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98989E-EEA4-476A-9942-47225685630A}" type="doc">
      <dgm:prSet loTypeId="urn:microsoft.com/office/officeart/2005/8/layout/bProcess4" loCatId="process" qsTypeId="urn:microsoft.com/office/officeart/2005/8/quickstyle/simple3" qsCatId="simple" csTypeId="urn:microsoft.com/office/officeart/2005/8/colors/accent6_1" csCatId="accent6" phldr="1"/>
      <dgm:spPr/>
      <dgm:t>
        <a:bodyPr/>
        <a:lstStyle/>
        <a:p>
          <a:endParaRPr lang="es-CO"/>
        </a:p>
      </dgm:t>
    </dgm:pt>
    <dgm:pt modelId="{6317A997-CD3E-4DBF-A763-AD91C285A6FA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1.Salud Publica, mental y colectiva</a:t>
          </a:r>
        </a:p>
        <a:p>
          <a:r>
            <a:rPr lang="es-ES" dirty="0"/>
            <a:t>4,52%</a:t>
          </a:r>
          <a:endParaRPr lang="es-CO" dirty="0"/>
        </a:p>
      </dgm:t>
    </dgm:pt>
    <dgm:pt modelId="{DD29F618-D25E-4C12-89D8-1CB843035288}" type="parTrans" cxnId="{57A13CC7-FB74-4383-A2A6-6D20573A602A}">
      <dgm:prSet/>
      <dgm:spPr/>
      <dgm:t>
        <a:bodyPr/>
        <a:lstStyle/>
        <a:p>
          <a:endParaRPr lang="es-CO"/>
        </a:p>
      </dgm:t>
    </dgm:pt>
    <dgm:pt modelId="{38804A59-F2E6-4F0C-B520-727B13FF316B}" type="sibTrans" cxnId="{57A13CC7-FB74-4383-A2A6-6D20573A602A}">
      <dgm:prSet/>
      <dgm:spPr/>
      <dgm:t>
        <a:bodyPr/>
        <a:lstStyle/>
        <a:p>
          <a:endParaRPr lang="es-CO"/>
        </a:p>
      </dgm:t>
    </dgm:pt>
    <dgm:pt modelId="{CE8B44E6-BF5D-40DE-A028-690CB19F2877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2. Educación</a:t>
          </a:r>
        </a:p>
        <a:p>
          <a:r>
            <a:rPr lang="es-ES" dirty="0"/>
            <a:t>5%</a:t>
          </a:r>
          <a:endParaRPr lang="es-CO" dirty="0"/>
        </a:p>
      </dgm:t>
    </dgm:pt>
    <dgm:pt modelId="{21BFA594-4D8B-4A7A-A488-FB28E71F6BCC}" type="parTrans" cxnId="{8AC3FBE9-96F5-43AB-9A19-A5CD02D14440}">
      <dgm:prSet/>
      <dgm:spPr/>
      <dgm:t>
        <a:bodyPr/>
        <a:lstStyle/>
        <a:p>
          <a:endParaRPr lang="es-CO"/>
        </a:p>
      </dgm:t>
    </dgm:pt>
    <dgm:pt modelId="{F6BC2E61-D1D3-435F-B821-36D806C7A740}" type="sibTrans" cxnId="{8AC3FBE9-96F5-43AB-9A19-A5CD02D14440}">
      <dgm:prSet/>
      <dgm:spPr/>
      <dgm:t>
        <a:bodyPr/>
        <a:lstStyle/>
        <a:p>
          <a:endParaRPr lang="es-CO"/>
        </a:p>
      </dgm:t>
    </dgm:pt>
    <dgm:pt modelId="{D08F6FDD-39F9-4DBC-BBD7-00D4B402E6DB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3. Alimentación</a:t>
          </a:r>
        </a:p>
        <a:p>
          <a:r>
            <a:rPr lang="es-ES" dirty="0"/>
            <a:t>4,17%</a:t>
          </a:r>
          <a:endParaRPr lang="es-CO" dirty="0"/>
        </a:p>
      </dgm:t>
    </dgm:pt>
    <dgm:pt modelId="{F85244FF-9C29-47DB-9A5B-A8E900DF8E18}" type="parTrans" cxnId="{91FD3D77-6FB1-4852-BF65-B991E9C5039E}">
      <dgm:prSet/>
      <dgm:spPr/>
      <dgm:t>
        <a:bodyPr/>
        <a:lstStyle/>
        <a:p>
          <a:endParaRPr lang="es-CO"/>
        </a:p>
      </dgm:t>
    </dgm:pt>
    <dgm:pt modelId="{258C74E5-FC4B-4250-8622-B661D1673112}" type="sibTrans" cxnId="{91FD3D77-6FB1-4852-BF65-B991E9C5039E}">
      <dgm:prSet/>
      <dgm:spPr/>
      <dgm:t>
        <a:bodyPr/>
        <a:lstStyle/>
        <a:p>
          <a:endParaRPr lang="es-CO"/>
        </a:p>
      </dgm:t>
    </dgm:pt>
    <dgm:pt modelId="{C62D9C1A-9B50-4B34-8FE4-2D042A6BDDCA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6. Familias</a:t>
          </a:r>
        </a:p>
        <a:p>
          <a:r>
            <a:rPr lang="es-ES" dirty="0"/>
            <a:t>5%</a:t>
          </a:r>
          <a:endParaRPr lang="es-CO" dirty="0"/>
        </a:p>
      </dgm:t>
    </dgm:pt>
    <dgm:pt modelId="{45D0D8D6-2D81-44EB-B798-BC19AB22422D}" type="parTrans" cxnId="{6C7EA3BE-1747-41CE-BE6D-E1348F7366A5}">
      <dgm:prSet/>
      <dgm:spPr/>
      <dgm:t>
        <a:bodyPr/>
        <a:lstStyle/>
        <a:p>
          <a:endParaRPr lang="es-CO"/>
        </a:p>
      </dgm:t>
    </dgm:pt>
    <dgm:pt modelId="{65263E39-3B5A-4DB1-BED1-AE450B711371}" type="sibTrans" cxnId="{6C7EA3BE-1747-41CE-BE6D-E1348F7366A5}">
      <dgm:prSet/>
      <dgm:spPr/>
      <dgm:t>
        <a:bodyPr/>
        <a:lstStyle/>
        <a:p>
          <a:endParaRPr lang="es-CO"/>
        </a:p>
      </dgm:t>
    </dgm:pt>
    <dgm:pt modelId="{D83E4294-C4A8-48F6-B601-8177A4F65091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5. Entorno Social</a:t>
          </a:r>
        </a:p>
        <a:p>
          <a:r>
            <a:rPr lang="es-ES" dirty="0"/>
            <a:t>4,9%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CED674BB-DF95-474A-82A7-0FF12140D802}" type="parTrans" cxnId="{2243DC2A-459C-45F4-81B3-E5AAB8A0363D}">
      <dgm:prSet/>
      <dgm:spPr/>
      <dgm:t>
        <a:bodyPr/>
        <a:lstStyle/>
        <a:p>
          <a:endParaRPr lang="es-CO"/>
        </a:p>
      </dgm:t>
    </dgm:pt>
    <dgm:pt modelId="{9707B58C-A632-4754-B386-9159B9A1B20C}" type="sibTrans" cxnId="{2243DC2A-459C-45F4-81B3-E5AAB8A0363D}">
      <dgm:prSet/>
      <dgm:spPr/>
      <dgm:t>
        <a:bodyPr/>
        <a:lstStyle/>
        <a:p>
          <a:endParaRPr lang="es-CO"/>
        </a:p>
      </dgm:t>
    </dgm:pt>
    <dgm:pt modelId="{29EBF805-6DF8-47E5-BB52-B56DD8A08CD0}">
      <dgm:prSet phldrT="[Texto]"/>
      <dgm:spPr/>
      <dgm:t>
        <a:bodyPr/>
        <a:lstStyle/>
        <a:p>
          <a:pPr>
            <a:buNone/>
          </a:pP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4. Cultura, deporte y recreación</a:t>
          </a:r>
        </a:p>
        <a:p>
          <a:pPr>
            <a:buNone/>
          </a:pPr>
          <a:r>
            <a:rPr lang="es-ES" dirty="0"/>
            <a:t>5%</a:t>
          </a:r>
          <a:endParaRPr lang="es-CO" dirty="0"/>
        </a:p>
      </dgm:t>
    </dgm:pt>
    <dgm:pt modelId="{7E0EB650-C181-4B41-BD8C-3C9A7110665F}" type="parTrans" cxnId="{434086C8-743A-45B4-BD98-F7AC44F907F5}">
      <dgm:prSet/>
      <dgm:spPr/>
      <dgm:t>
        <a:bodyPr/>
        <a:lstStyle/>
        <a:p>
          <a:endParaRPr lang="es-CO"/>
        </a:p>
      </dgm:t>
    </dgm:pt>
    <dgm:pt modelId="{3FA8F6D0-F575-4EE9-9FC3-23CF5ED8AA63}" type="sibTrans" cxnId="{434086C8-743A-45B4-BD98-F7AC44F907F5}">
      <dgm:prSet/>
      <dgm:spPr/>
      <dgm:t>
        <a:bodyPr/>
        <a:lstStyle/>
        <a:p>
          <a:endParaRPr lang="es-CO"/>
        </a:p>
      </dgm:t>
    </dgm:pt>
    <dgm:pt modelId="{0CC575D6-DB45-41F5-BB6B-DD698F9548AD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7. Garantía de Derechos</a:t>
          </a:r>
        </a:p>
        <a:p>
          <a:r>
            <a:rPr lang="es-ES" dirty="0"/>
            <a:t>5%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EFB3071F-D408-40A0-AA38-BFC7B95B7B1F}" type="parTrans" cxnId="{0260DE59-ED6C-449A-9BCF-226B1EB5D293}">
      <dgm:prSet/>
      <dgm:spPr/>
      <dgm:t>
        <a:bodyPr/>
        <a:lstStyle/>
        <a:p>
          <a:endParaRPr lang="es-CO"/>
        </a:p>
      </dgm:t>
    </dgm:pt>
    <dgm:pt modelId="{FEE36E21-2F6F-4C10-9300-0E0B7D994AAF}" type="sibTrans" cxnId="{0260DE59-ED6C-449A-9BCF-226B1EB5D293}">
      <dgm:prSet/>
      <dgm:spPr/>
      <dgm:t>
        <a:bodyPr/>
        <a:lstStyle/>
        <a:p>
          <a:endParaRPr lang="es-CO"/>
        </a:p>
      </dgm:t>
    </dgm:pt>
    <dgm:pt modelId="{C749BED4-6854-428A-8AC1-7F30366AF8ED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8. Gobernanza</a:t>
          </a:r>
        </a:p>
        <a:p>
          <a:r>
            <a:rPr lang="es-ES" dirty="0"/>
            <a:t>5%</a:t>
          </a:r>
          <a:endParaRPr lang="es-CO" dirty="0"/>
        </a:p>
      </dgm:t>
    </dgm:pt>
    <dgm:pt modelId="{573B752F-F78B-4F6D-88DC-3FACA095CE98}" type="parTrans" cxnId="{6AC98DE5-1BBE-4F82-9AE5-4A5D7AA14336}">
      <dgm:prSet/>
      <dgm:spPr/>
      <dgm:t>
        <a:bodyPr/>
        <a:lstStyle/>
        <a:p>
          <a:endParaRPr lang="es-CO"/>
        </a:p>
      </dgm:t>
    </dgm:pt>
    <dgm:pt modelId="{A8934FFD-9EEC-4E73-9563-AAE71CEB915F}" type="sibTrans" cxnId="{6AC98DE5-1BBE-4F82-9AE5-4A5D7AA14336}">
      <dgm:prSet/>
      <dgm:spPr/>
      <dgm:t>
        <a:bodyPr/>
        <a:lstStyle/>
        <a:p>
          <a:endParaRPr lang="es-CO"/>
        </a:p>
      </dgm:t>
    </dgm:pt>
    <dgm:pt modelId="{D2041991-6F8D-4045-B464-C6F89A445470}" type="pres">
      <dgm:prSet presAssocID="{BF98989E-EEA4-476A-9942-47225685630A}" presName="Name0" presStyleCnt="0">
        <dgm:presLayoutVars>
          <dgm:dir/>
          <dgm:resizeHandles/>
        </dgm:presLayoutVars>
      </dgm:prSet>
      <dgm:spPr/>
    </dgm:pt>
    <dgm:pt modelId="{05EDBC87-3944-42AA-BBC0-F28A573BBF9A}" type="pres">
      <dgm:prSet presAssocID="{6317A997-CD3E-4DBF-A763-AD91C285A6FA}" presName="compNode" presStyleCnt="0"/>
      <dgm:spPr/>
    </dgm:pt>
    <dgm:pt modelId="{3F313675-E744-437E-8F8E-9985622150BA}" type="pres">
      <dgm:prSet presAssocID="{6317A997-CD3E-4DBF-A763-AD91C285A6FA}" presName="dummyConnPt" presStyleCnt="0"/>
      <dgm:spPr/>
    </dgm:pt>
    <dgm:pt modelId="{EAEEB70B-F7E7-4F2D-B7DB-D9D9FE1EEB60}" type="pres">
      <dgm:prSet presAssocID="{6317A997-CD3E-4DBF-A763-AD91C285A6FA}" presName="node" presStyleLbl="node1" presStyleIdx="0" presStyleCnt="8">
        <dgm:presLayoutVars>
          <dgm:bulletEnabled val="1"/>
        </dgm:presLayoutVars>
      </dgm:prSet>
      <dgm:spPr/>
    </dgm:pt>
    <dgm:pt modelId="{5B9884AD-5CA2-4E0B-9A35-2FF74810F3E7}" type="pres">
      <dgm:prSet presAssocID="{38804A59-F2E6-4F0C-B520-727B13FF316B}" presName="sibTrans" presStyleLbl="bgSibTrans2D1" presStyleIdx="0" presStyleCnt="7"/>
      <dgm:spPr/>
    </dgm:pt>
    <dgm:pt modelId="{81FCA78C-4567-4AF1-A73E-A5DA39489023}" type="pres">
      <dgm:prSet presAssocID="{CE8B44E6-BF5D-40DE-A028-690CB19F2877}" presName="compNode" presStyleCnt="0"/>
      <dgm:spPr/>
    </dgm:pt>
    <dgm:pt modelId="{469A95D4-C044-4B2C-A9D1-ABF84CD3B487}" type="pres">
      <dgm:prSet presAssocID="{CE8B44E6-BF5D-40DE-A028-690CB19F2877}" presName="dummyConnPt" presStyleCnt="0"/>
      <dgm:spPr/>
    </dgm:pt>
    <dgm:pt modelId="{4663B5F3-A80C-4A58-890A-C24E4BEA3DE0}" type="pres">
      <dgm:prSet presAssocID="{CE8B44E6-BF5D-40DE-A028-690CB19F2877}" presName="node" presStyleLbl="node1" presStyleIdx="1" presStyleCnt="8">
        <dgm:presLayoutVars>
          <dgm:bulletEnabled val="1"/>
        </dgm:presLayoutVars>
      </dgm:prSet>
      <dgm:spPr/>
    </dgm:pt>
    <dgm:pt modelId="{4C4FB227-F126-455E-8FA1-FA28EA1993F0}" type="pres">
      <dgm:prSet presAssocID="{F6BC2E61-D1D3-435F-B821-36D806C7A740}" presName="sibTrans" presStyleLbl="bgSibTrans2D1" presStyleIdx="1" presStyleCnt="7"/>
      <dgm:spPr/>
    </dgm:pt>
    <dgm:pt modelId="{7DC32EB1-BD20-436D-9DE9-C71D283A8D2C}" type="pres">
      <dgm:prSet presAssocID="{D08F6FDD-39F9-4DBC-BBD7-00D4B402E6DB}" presName="compNode" presStyleCnt="0"/>
      <dgm:spPr/>
    </dgm:pt>
    <dgm:pt modelId="{746DFF90-46BF-467B-91F6-4F4DB8366643}" type="pres">
      <dgm:prSet presAssocID="{D08F6FDD-39F9-4DBC-BBD7-00D4B402E6DB}" presName="dummyConnPt" presStyleCnt="0"/>
      <dgm:spPr/>
    </dgm:pt>
    <dgm:pt modelId="{A73BB86F-DB96-4D22-9B35-369DCE57E945}" type="pres">
      <dgm:prSet presAssocID="{D08F6FDD-39F9-4DBC-BBD7-00D4B402E6DB}" presName="node" presStyleLbl="node1" presStyleIdx="2" presStyleCnt="8">
        <dgm:presLayoutVars>
          <dgm:bulletEnabled val="1"/>
        </dgm:presLayoutVars>
      </dgm:prSet>
      <dgm:spPr/>
    </dgm:pt>
    <dgm:pt modelId="{E90A6192-3FA6-4799-A9B9-BB875B955E34}" type="pres">
      <dgm:prSet presAssocID="{258C74E5-FC4B-4250-8622-B661D1673112}" presName="sibTrans" presStyleLbl="bgSibTrans2D1" presStyleIdx="2" presStyleCnt="7"/>
      <dgm:spPr/>
    </dgm:pt>
    <dgm:pt modelId="{9FC56CE9-10EC-4330-9158-53C9A603C990}" type="pres">
      <dgm:prSet presAssocID="{C62D9C1A-9B50-4B34-8FE4-2D042A6BDDCA}" presName="compNode" presStyleCnt="0"/>
      <dgm:spPr/>
    </dgm:pt>
    <dgm:pt modelId="{8954D307-B9AD-4B7E-A79D-A3DCCBB11F83}" type="pres">
      <dgm:prSet presAssocID="{C62D9C1A-9B50-4B34-8FE4-2D042A6BDDCA}" presName="dummyConnPt" presStyleCnt="0"/>
      <dgm:spPr/>
    </dgm:pt>
    <dgm:pt modelId="{5A30719B-A19A-4D27-9909-D6249F8AAEB4}" type="pres">
      <dgm:prSet presAssocID="{C62D9C1A-9B50-4B34-8FE4-2D042A6BDDCA}" presName="node" presStyleLbl="node1" presStyleIdx="3" presStyleCnt="8">
        <dgm:presLayoutVars>
          <dgm:bulletEnabled val="1"/>
        </dgm:presLayoutVars>
      </dgm:prSet>
      <dgm:spPr/>
    </dgm:pt>
    <dgm:pt modelId="{94ED455E-EE1E-4E8E-9DC0-6A3E9F25B883}" type="pres">
      <dgm:prSet presAssocID="{65263E39-3B5A-4DB1-BED1-AE450B711371}" presName="sibTrans" presStyleLbl="bgSibTrans2D1" presStyleIdx="3" presStyleCnt="7"/>
      <dgm:spPr/>
    </dgm:pt>
    <dgm:pt modelId="{17C305CD-FBFE-4B93-B3F3-F674EF5F27F8}" type="pres">
      <dgm:prSet presAssocID="{D83E4294-C4A8-48F6-B601-8177A4F65091}" presName="compNode" presStyleCnt="0"/>
      <dgm:spPr/>
    </dgm:pt>
    <dgm:pt modelId="{8ED2C050-6DCB-42BD-8A96-7F3480F992C8}" type="pres">
      <dgm:prSet presAssocID="{D83E4294-C4A8-48F6-B601-8177A4F65091}" presName="dummyConnPt" presStyleCnt="0"/>
      <dgm:spPr/>
    </dgm:pt>
    <dgm:pt modelId="{D85201D0-42EB-407F-8E1D-2A34A10DC8DE}" type="pres">
      <dgm:prSet presAssocID="{D83E4294-C4A8-48F6-B601-8177A4F65091}" presName="node" presStyleLbl="node1" presStyleIdx="4" presStyleCnt="8">
        <dgm:presLayoutVars>
          <dgm:bulletEnabled val="1"/>
        </dgm:presLayoutVars>
      </dgm:prSet>
      <dgm:spPr/>
    </dgm:pt>
    <dgm:pt modelId="{1B14162E-B9C0-4BA9-BB86-EB9FA5931A9F}" type="pres">
      <dgm:prSet presAssocID="{9707B58C-A632-4754-B386-9159B9A1B20C}" presName="sibTrans" presStyleLbl="bgSibTrans2D1" presStyleIdx="4" presStyleCnt="7"/>
      <dgm:spPr/>
    </dgm:pt>
    <dgm:pt modelId="{9CE7D7ED-1E66-4000-B43A-D2270ADF9939}" type="pres">
      <dgm:prSet presAssocID="{29EBF805-6DF8-47E5-BB52-B56DD8A08CD0}" presName="compNode" presStyleCnt="0"/>
      <dgm:spPr/>
    </dgm:pt>
    <dgm:pt modelId="{261FBDEA-F824-4F73-BBB2-21C668D8EC7A}" type="pres">
      <dgm:prSet presAssocID="{29EBF805-6DF8-47E5-BB52-B56DD8A08CD0}" presName="dummyConnPt" presStyleCnt="0"/>
      <dgm:spPr/>
    </dgm:pt>
    <dgm:pt modelId="{A3F4A6E9-6F79-40D4-9B79-855F294D5373}" type="pres">
      <dgm:prSet presAssocID="{29EBF805-6DF8-47E5-BB52-B56DD8A08CD0}" presName="node" presStyleLbl="node1" presStyleIdx="5" presStyleCnt="8">
        <dgm:presLayoutVars>
          <dgm:bulletEnabled val="1"/>
        </dgm:presLayoutVars>
      </dgm:prSet>
      <dgm:spPr/>
    </dgm:pt>
    <dgm:pt modelId="{FB5B7B50-2A34-4F12-8240-70ECA64D8791}" type="pres">
      <dgm:prSet presAssocID="{3FA8F6D0-F575-4EE9-9FC3-23CF5ED8AA63}" presName="sibTrans" presStyleLbl="bgSibTrans2D1" presStyleIdx="5" presStyleCnt="7"/>
      <dgm:spPr/>
    </dgm:pt>
    <dgm:pt modelId="{BC34BDD5-86A5-4BEB-A215-ECC2FA14DEA3}" type="pres">
      <dgm:prSet presAssocID="{0CC575D6-DB45-41F5-BB6B-DD698F9548AD}" presName="compNode" presStyleCnt="0"/>
      <dgm:spPr/>
    </dgm:pt>
    <dgm:pt modelId="{822AC31A-EEF8-44BC-B4B6-E22A84517C69}" type="pres">
      <dgm:prSet presAssocID="{0CC575D6-DB45-41F5-BB6B-DD698F9548AD}" presName="dummyConnPt" presStyleCnt="0"/>
      <dgm:spPr/>
    </dgm:pt>
    <dgm:pt modelId="{CB4A32F7-1A61-441C-9AF4-67415C59F27B}" type="pres">
      <dgm:prSet presAssocID="{0CC575D6-DB45-41F5-BB6B-DD698F9548AD}" presName="node" presStyleLbl="node1" presStyleIdx="6" presStyleCnt="8">
        <dgm:presLayoutVars>
          <dgm:bulletEnabled val="1"/>
        </dgm:presLayoutVars>
      </dgm:prSet>
      <dgm:spPr/>
    </dgm:pt>
    <dgm:pt modelId="{6EC996CD-E244-497B-9AC8-239094EC815D}" type="pres">
      <dgm:prSet presAssocID="{FEE36E21-2F6F-4C10-9300-0E0B7D994AAF}" presName="sibTrans" presStyleLbl="bgSibTrans2D1" presStyleIdx="6" presStyleCnt="7"/>
      <dgm:spPr/>
    </dgm:pt>
    <dgm:pt modelId="{9B7232C3-955D-48B6-80E8-A4AD5D12226A}" type="pres">
      <dgm:prSet presAssocID="{C749BED4-6854-428A-8AC1-7F30366AF8ED}" presName="compNode" presStyleCnt="0"/>
      <dgm:spPr/>
    </dgm:pt>
    <dgm:pt modelId="{81C370FC-C463-44CC-B6EB-D617CA7DFAE7}" type="pres">
      <dgm:prSet presAssocID="{C749BED4-6854-428A-8AC1-7F30366AF8ED}" presName="dummyConnPt" presStyleCnt="0"/>
      <dgm:spPr/>
    </dgm:pt>
    <dgm:pt modelId="{1F287306-19B9-44EC-8268-11A9D7581A61}" type="pres">
      <dgm:prSet presAssocID="{C749BED4-6854-428A-8AC1-7F30366AF8ED}" presName="node" presStyleLbl="node1" presStyleIdx="7" presStyleCnt="8">
        <dgm:presLayoutVars>
          <dgm:bulletEnabled val="1"/>
        </dgm:presLayoutVars>
      </dgm:prSet>
      <dgm:spPr/>
    </dgm:pt>
  </dgm:ptLst>
  <dgm:cxnLst>
    <dgm:cxn modelId="{1CDC4203-4A11-4B86-A4CD-D6358ED5043B}" type="presOf" srcId="{9707B58C-A632-4754-B386-9159B9A1B20C}" destId="{1B14162E-B9C0-4BA9-BB86-EB9FA5931A9F}" srcOrd="0" destOrd="0" presId="urn:microsoft.com/office/officeart/2005/8/layout/bProcess4"/>
    <dgm:cxn modelId="{280CC911-FDBB-4434-BC73-57900A8046AF}" type="presOf" srcId="{65263E39-3B5A-4DB1-BED1-AE450B711371}" destId="{94ED455E-EE1E-4E8E-9DC0-6A3E9F25B883}" srcOrd="0" destOrd="0" presId="urn:microsoft.com/office/officeart/2005/8/layout/bProcess4"/>
    <dgm:cxn modelId="{8D25A919-AFAD-4767-8FF1-A84D323773AA}" type="presOf" srcId="{D08F6FDD-39F9-4DBC-BBD7-00D4B402E6DB}" destId="{A73BB86F-DB96-4D22-9B35-369DCE57E945}" srcOrd="0" destOrd="0" presId="urn:microsoft.com/office/officeart/2005/8/layout/bProcess4"/>
    <dgm:cxn modelId="{B4604E20-8DC1-4DCE-9277-EEEFCAF52FBE}" type="presOf" srcId="{CE8B44E6-BF5D-40DE-A028-690CB19F2877}" destId="{4663B5F3-A80C-4A58-890A-C24E4BEA3DE0}" srcOrd="0" destOrd="0" presId="urn:microsoft.com/office/officeart/2005/8/layout/bProcess4"/>
    <dgm:cxn modelId="{2243DC2A-459C-45F4-81B3-E5AAB8A0363D}" srcId="{BF98989E-EEA4-476A-9942-47225685630A}" destId="{D83E4294-C4A8-48F6-B601-8177A4F65091}" srcOrd="4" destOrd="0" parTransId="{CED674BB-DF95-474A-82A7-0FF12140D802}" sibTransId="{9707B58C-A632-4754-B386-9159B9A1B20C}"/>
    <dgm:cxn modelId="{93032E31-D388-4B9B-AD26-F3FC49DE43AE}" type="presOf" srcId="{D83E4294-C4A8-48F6-B601-8177A4F65091}" destId="{D85201D0-42EB-407F-8E1D-2A34A10DC8DE}" srcOrd="0" destOrd="0" presId="urn:microsoft.com/office/officeart/2005/8/layout/bProcess4"/>
    <dgm:cxn modelId="{EA6E6F5F-9CC2-4BB0-9825-F206E0C68A50}" type="presOf" srcId="{FEE36E21-2F6F-4C10-9300-0E0B7D994AAF}" destId="{6EC996CD-E244-497B-9AC8-239094EC815D}" srcOrd="0" destOrd="0" presId="urn:microsoft.com/office/officeart/2005/8/layout/bProcess4"/>
    <dgm:cxn modelId="{91FD3D77-6FB1-4852-BF65-B991E9C5039E}" srcId="{BF98989E-EEA4-476A-9942-47225685630A}" destId="{D08F6FDD-39F9-4DBC-BBD7-00D4B402E6DB}" srcOrd="2" destOrd="0" parTransId="{F85244FF-9C29-47DB-9A5B-A8E900DF8E18}" sibTransId="{258C74E5-FC4B-4250-8622-B661D1673112}"/>
    <dgm:cxn modelId="{0260DE59-ED6C-449A-9BCF-226B1EB5D293}" srcId="{BF98989E-EEA4-476A-9942-47225685630A}" destId="{0CC575D6-DB45-41F5-BB6B-DD698F9548AD}" srcOrd="6" destOrd="0" parTransId="{EFB3071F-D408-40A0-AA38-BFC7B95B7B1F}" sibTransId="{FEE36E21-2F6F-4C10-9300-0E0B7D994AAF}"/>
    <dgm:cxn modelId="{DA3B088C-85B5-4572-BF11-D1F263C96CB8}" type="presOf" srcId="{258C74E5-FC4B-4250-8622-B661D1673112}" destId="{E90A6192-3FA6-4799-A9B9-BB875B955E34}" srcOrd="0" destOrd="0" presId="urn:microsoft.com/office/officeart/2005/8/layout/bProcess4"/>
    <dgm:cxn modelId="{3E9F7196-0A48-4D21-AA17-06CA992BEF73}" type="presOf" srcId="{C749BED4-6854-428A-8AC1-7F30366AF8ED}" destId="{1F287306-19B9-44EC-8268-11A9D7581A61}" srcOrd="0" destOrd="0" presId="urn:microsoft.com/office/officeart/2005/8/layout/bProcess4"/>
    <dgm:cxn modelId="{F0E4E596-7F24-44A4-B819-C0B34471FFEE}" type="presOf" srcId="{0CC575D6-DB45-41F5-BB6B-DD698F9548AD}" destId="{CB4A32F7-1A61-441C-9AF4-67415C59F27B}" srcOrd="0" destOrd="0" presId="urn:microsoft.com/office/officeart/2005/8/layout/bProcess4"/>
    <dgm:cxn modelId="{88E9F796-815A-47DB-AE94-D22D6AD3DE3F}" type="presOf" srcId="{38804A59-F2E6-4F0C-B520-727B13FF316B}" destId="{5B9884AD-5CA2-4E0B-9A35-2FF74810F3E7}" srcOrd="0" destOrd="0" presId="urn:microsoft.com/office/officeart/2005/8/layout/bProcess4"/>
    <dgm:cxn modelId="{C3EB419A-84EF-4633-84D1-B7C4F8B24862}" type="presOf" srcId="{F6BC2E61-D1D3-435F-B821-36D806C7A740}" destId="{4C4FB227-F126-455E-8FA1-FA28EA1993F0}" srcOrd="0" destOrd="0" presId="urn:microsoft.com/office/officeart/2005/8/layout/bProcess4"/>
    <dgm:cxn modelId="{EE556DA5-3E75-45FC-B11F-AA3CB8A2C965}" type="presOf" srcId="{6317A997-CD3E-4DBF-A763-AD91C285A6FA}" destId="{EAEEB70B-F7E7-4F2D-B7DB-D9D9FE1EEB60}" srcOrd="0" destOrd="0" presId="urn:microsoft.com/office/officeart/2005/8/layout/bProcess4"/>
    <dgm:cxn modelId="{F9061FB4-2E8B-475C-BBCB-1FAB2B601D2A}" type="presOf" srcId="{BF98989E-EEA4-476A-9942-47225685630A}" destId="{D2041991-6F8D-4045-B464-C6F89A445470}" srcOrd="0" destOrd="0" presId="urn:microsoft.com/office/officeart/2005/8/layout/bProcess4"/>
    <dgm:cxn modelId="{6C7EA3BE-1747-41CE-BE6D-E1348F7366A5}" srcId="{BF98989E-EEA4-476A-9942-47225685630A}" destId="{C62D9C1A-9B50-4B34-8FE4-2D042A6BDDCA}" srcOrd="3" destOrd="0" parTransId="{45D0D8D6-2D81-44EB-B798-BC19AB22422D}" sibTransId="{65263E39-3B5A-4DB1-BED1-AE450B711371}"/>
    <dgm:cxn modelId="{57A13CC7-FB74-4383-A2A6-6D20573A602A}" srcId="{BF98989E-EEA4-476A-9942-47225685630A}" destId="{6317A997-CD3E-4DBF-A763-AD91C285A6FA}" srcOrd="0" destOrd="0" parTransId="{DD29F618-D25E-4C12-89D8-1CB843035288}" sibTransId="{38804A59-F2E6-4F0C-B520-727B13FF316B}"/>
    <dgm:cxn modelId="{434086C8-743A-45B4-BD98-F7AC44F907F5}" srcId="{BF98989E-EEA4-476A-9942-47225685630A}" destId="{29EBF805-6DF8-47E5-BB52-B56DD8A08CD0}" srcOrd="5" destOrd="0" parTransId="{7E0EB650-C181-4B41-BD8C-3C9A7110665F}" sibTransId="{3FA8F6D0-F575-4EE9-9FC3-23CF5ED8AA63}"/>
    <dgm:cxn modelId="{6AC98DE5-1BBE-4F82-9AE5-4A5D7AA14336}" srcId="{BF98989E-EEA4-476A-9942-47225685630A}" destId="{C749BED4-6854-428A-8AC1-7F30366AF8ED}" srcOrd="7" destOrd="0" parTransId="{573B752F-F78B-4F6D-88DC-3FACA095CE98}" sibTransId="{A8934FFD-9EEC-4E73-9563-AAE71CEB915F}"/>
    <dgm:cxn modelId="{4A7475E7-CADC-443B-8C70-6E5DCD5D6D12}" type="presOf" srcId="{29EBF805-6DF8-47E5-BB52-B56DD8A08CD0}" destId="{A3F4A6E9-6F79-40D4-9B79-855F294D5373}" srcOrd="0" destOrd="0" presId="urn:microsoft.com/office/officeart/2005/8/layout/bProcess4"/>
    <dgm:cxn modelId="{8AC3FBE9-96F5-43AB-9A19-A5CD02D14440}" srcId="{BF98989E-EEA4-476A-9942-47225685630A}" destId="{CE8B44E6-BF5D-40DE-A028-690CB19F2877}" srcOrd="1" destOrd="0" parTransId="{21BFA594-4D8B-4A7A-A488-FB28E71F6BCC}" sibTransId="{F6BC2E61-D1D3-435F-B821-36D806C7A740}"/>
    <dgm:cxn modelId="{59E123EC-D1F1-4579-A5E5-0C7383F31EE6}" type="presOf" srcId="{3FA8F6D0-F575-4EE9-9FC3-23CF5ED8AA63}" destId="{FB5B7B50-2A34-4F12-8240-70ECA64D8791}" srcOrd="0" destOrd="0" presId="urn:microsoft.com/office/officeart/2005/8/layout/bProcess4"/>
    <dgm:cxn modelId="{EEBA0FED-5528-4EE4-BDAC-8B33C1DB66B3}" type="presOf" srcId="{C62D9C1A-9B50-4B34-8FE4-2D042A6BDDCA}" destId="{5A30719B-A19A-4D27-9909-D6249F8AAEB4}" srcOrd="0" destOrd="0" presId="urn:microsoft.com/office/officeart/2005/8/layout/bProcess4"/>
    <dgm:cxn modelId="{90997B01-B557-49DF-B407-440AD0DF77D9}" type="presParOf" srcId="{D2041991-6F8D-4045-B464-C6F89A445470}" destId="{05EDBC87-3944-42AA-BBC0-F28A573BBF9A}" srcOrd="0" destOrd="0" presId="urn:microsoft.com/office/officeart/2005/8/layout/bProcess4"/>
    <dgm:cxn modelId="{DF71994D-359F-44FF-8F06-F80B64441C3B}" type="presParOf" srcId="{05EDBC87-3944-42AA-BBC0-F28A573BBF9A}" destId="{3F313675-E744-437E-8F8E-9985622150BA}" srcOrd="0" destOrd="0" presId="urn:microsoft.com/office/officeart/2005/8/layout/bProcess4"/>
    <dgm:cxn modelId="{3FF9619F-C159-4D9B-9DC9-143530F92A00}" type="presParOf" srcId="{05EDBC87-3944-42AA-BBC0-F28A573BBF9A}" destId="{EAEEB70B-F7E7-4F2D-B7DB-D9D9FE1EEB60}" srcOrd="1" destOrd="0" presId="urn:microsoft.com/office/officeart/2005/8/layout/bProcess4"/>
    <dgm:cxn modelId="{8B34D957-56FB-4C46-98F5-AFB9C6105084}" type="presParOf" srcId="{D2041991-6F8D-4045-B464-C6F89A445470}" destId="{5B9884AD-5CA2-4E0B-9A35-2FF74810F3E7}" srcOrd="1" destOrd="0" presId="urn:microsoft.com/office/officeart/2005/8/layout/bProcess4"/>
    <dgm:cxn modelId="{485DE012-2FA8-46D2-923B-2D2147B358B9}" type="presParOf" srcId="{D2041991-6F8D-4045-B464-C6F89A445470}" destId="{81FCA78C-4567-4AF1-A73E-A5DA39489023}" srcOrd="2" destOrd="0" presId="urn:microsoft.com/office/officeart/2005/8/layout/bProcess4"/>
    <dgm:cxn modelId="{C2F7BFE0-F472-4789-B4B2-AD349CAAEB18}" type="presParOf" srcId="{81FCA78C-4567-4AF1-A73E-A5DA39489023}" destId="{469A95D4-C044-4B2C-A9D1-ABF84CD3B487}" srcOrd="0" destOrd="0" presId="urn:microsoft.com/office/officeart/2005/8/layout/bProcess4"/>
    <dgm:cxn modelId="{8E002405-1B9B-4720-9B88-BE5935482490}" type="presParOf" srcId="{81FCA78C-4567-4AF1-A73E-A5DA39489023}" destId="{4663B5F3-A80C-4A58-890A-C24E4BEA3DE0}" srcOrd="1" destOrd="0" presId="urn:microsoft.com/office/officeart/2005/8/layout/bProcess4"/>
    <dgm:cxn modelId="{599810B9-BDB4-4AF2-ADC9-C0F983790E78}" type="presParOf" srcId="{D2041991-6F8D-4045-B464-C6F89A445470}" destId="{4C4FB227-F126-455E-8FA1-FA28EA1993F0}" srcOrd="3" destOrd="0" presId="urn:microsoft.com/office/officeart/2005/8/layout/bProcess4"/>
    <dgm:cxn modelId="{AE8D7C07-BC71-4EBF-BEFE-4805589A64C5}" type="presParOf" srcId="{D2041991-6F8D-4045-B464-C6F89A445470}" destId="{7DC32EB1-BD20-436D-9DE9-C71D283A8D2C}" srcOrd="4" destOrd="0" presId="urn:microsoft.com/office/officeart/2005/8/layout/bProcess4"/>
    <dgm:cxn modelId="{6145CF69-35DE-4C20-83A9-D5A5BA46C151}" type="presParOf" srcId="{7DC32EB1-BD20-436D-9DE9-C71D283A8D2C}" destId="{746DFF90-46BF-467B-91F6-4F4DB8366643}" srcOrd="0" destOrd="0" presId="urn:microsoft.com/office/officeart/2005/8/layout/bProcess4"/>
    <dgm:cxn modelId="{A73DC8B0-DB6D-4762-A98E-F100C1F0447D}" type="presParOf" srcId="{7DC32EB1-BD20-436D-9DE9-C71D283A8D2C}" destId="{A73BB86F-DB96-4D22-9B35-369DCE57E945}" srcOrd="1" destOrd="0" presId="urn:microsoft.com/office/officeart/2005/8/layout/bProcess4"/>
    <dgm:cxn modelId="{ABB08134-F181-405B-9A5B-5A4F38F224B7}" type="presParOf" srcId="{D2041991-6F8D-4045-B464-C6F89A445470}" destId="{E90A6192-3FA6-4799-A9B9-BB875B955E34}" srcOrd="5" destOrd="0" presId="urn:microsoft.com/office/officeart/2005/8/layout/bProcess4"/>
    <dgm:cxn modelId="{12E3E8C7-C5D6-40A7-9351-E52D1CA7135F}" type="presParOf" srcId="{D2041991-6F8D-4045-B464-C6F89A445470}" destId="{9FC56CE9-10EC-4330-9158-53C9A603C990}" srcOrd="6" destOrd="0" presId="urn:microsoft.com/office/officeart/2005/8/layout/bProcess4"/>
    <dgm:cxn modelId="{1C12D049-E63F-4636-BB68-F1B6EECC2805}" type="presParOf" srcId="{9FC56CE9-10EC-4330-9158-53C9A603C990}" destId="{8954D307-B9AD-4B7E-A79D-A3DCCBB11F83}" srcOrd="0" destOrd="0" presId="urn:microsoft.com/office/officeart/2005/8/layout/bProcess4"/>
    <dgm:cxn modelId="{85674684-7CD2-4C04-B622-4064B87A8ED5}" type="presParOf" srcId="{9FC56CE9-10EC-4330-9158-53C9A603C990}" destId="{5A30719B-A19A-4D27-9909-D6249F8AAEB4}" srcOrd="1" destOrd="0" presId="urn:microsoft.com/office/officeart/2005/8/layout/bProcess4"/>
    <dgm:cxn modelId="{326A19D8-2A35-427A-A948-D09FBB02D7AD}" type="presParOf" srcId="{D2041991-6F8D-4045-B464-C6F89A445470}" destId="{94ED455E-EE1E-4E8E-9DC0-6A3E9F25B883}" srcOrd="7" destOrd="0" presId="urn:microsoft.com/office/officeart/2005/8/layout/bProcess4"/>
    <dgm:cxn modelId="{5100FDFB-8DFF-40F2-8B53-5CF437BAADE4}" type="presParOf" srcId="{D2041991-6F8D-4045-B464-C6F89A445470}" destId="{17C305CD-FBFE-4B93-B3F3-F674EF5F27F8}" srcOrd="8" destOrd="0" presId="urn:microsoft.com/office/officeart/2005/8/layout/bProcess4"/>
    <dgm:cxn modelId="{1683BC96-0292-4DF4-AC15-81E3A64DCCC3}" type="presParOf" srcId="{17C305CD-FBFE-4B93-B3F3-F674EF5F27F8}" destId="{8ED2C050-6DCB-42BD-8A96-7F3480F992C8}" srcOrd="0" destOrd="0" presId="urn:microsoft.com/office/officeart/2005/8/layout/bProcess4"/>
    <dgm:cxn modelId="{4E296692-9737-4ACC-88A3-37614F645550}" type="presParOf" srcId="{17C305CD-FBFE-4B93-B3F3-F674EF5F27F8}" destId="{D85201D0-42EB-407F-8E1D-2A34A10DC8DE}" srcOrd="1" destOrd="0" presId="urn:microsoft.com/office/officeart/2005/8/layout/bProcess4"/>
    <dgm:cxn modelId="{857F52FA-2530-4822-ACD5-BA503BFB18C5}" type="presParOf" srcId="{D2041991-6F8D-4045-B464-C6F89A445470}" destId="{1B14162E-B9C0-4BA9-BB86-EB9FA5931A9F}" srcOrd="9" destOrd="0" presId="urn:microsoft.com/office/officeart/2005/8/layout/bProcess4"/>
    <dgm:cxn modelId="{1BDA1FAD-F619-4EBF-8BF6-E8439314458E}" type="presParOf" srcId="{D2041991-6F8D-4045-B464-C6F89A445470}" destId="{9CE7D7ED-1E66-4000-B43A-D2270ADF9939}" srcOrd="10" destOrd="0" presId="urn:microsoft.com/office/officeart/2005/8/layout/bProcess4"/>
    <dgm:cxn modelId="{0BA38E5A-90B8-4829-9426-4D7862000312}" type="presParOf" srcId="{9CE7D7ED-1E66-4000-B43A-D2270ADF9939}" destId="{261FBDEA-F824-4F73-BBB2-21C668D8EC7A}" srcOrd="0" destOrd="0" presId="urn:microsoft.com/office/officeart/2005/8/layout/bProcess4"/>
    <dgm:cxn modelId="{CC3D20F8-F0B5-437F-A0B2-4210B6CBE04D}" type="presParOf" srcId="{9CE7D7ED-1E66-4000-B43A-D2270ADF9939}" destId="{A3F4A6E9-6F79-40D4-9B79-855F294D5373}" srcOrd="1" destOrd="0" presId="urn:microsoft.com/office/officeart/2005/8/layout/bProcess4"/>
    <dgm:cxn modelId="{E9918970-DEF0-4BEA-A336-3504B152B4D8}" type="presParOf" srcId="{D2041991-6F8D-4045-B464-C6F89A445470}" destId="{FB5B7B50-2A34-4F12-8240-70ECA64D8791}" srcOrd="11" destOrd="0" presId="urn:microsoft.com/office/officeart/2005/8/layout/bProcess4"/>
    <dgm:cxn modelId="{A2B0C805-40B3-468F-9BD7-956E632B4C10}" type="presParOf" srcId="{D2041991-6F8D-4045-B464-C6F89A445470}" destId="{BC34BDD5-86A5-4BEB-A215-ECC2FA14DEA3}" srcOrd="12" destOrd="0" presId="urn:microsoft.com/office/officeart/2005/8/layout/bProcess4"/>
    <dgm:cxn modelId="{7B3789D6-FB27-40B7-8367-FA0C4AA6084A}" type="presParOf" srcId="{BC34BDD5-86A5-4BEB-A215-ECC2FA14DEA3}" destId="{822AC31A-EEF8-44BC-B4B6-E22A84517C69}" srcOrd="0" destOrd="0" presId="urn:microsoft.com/office/officeart/2005/8/layout/bProcess4"/>
    <dgm:cxn modelId="{41277F2D-95D7-4B29-9DFB-C80C440E5894}" type="presParOf" srcId="{BC34BDD5-86A5-4BEB-A215-ECC2FA14DEA3}" destId="{CB4A32F7-1A61-441C-9AF4-67415C59F27B}" srcOrd="1" destOrd="0" presId="urn:microsoft.com/office/officeart/2005/8/layout/bProcess4"/>
    <dgm:cxn modelId="{AAA0B109-C0DF-4DD8-84D5-A7DCE04F7052}" type="presParOf" srcId="{D2041991-6F8D-4045-B464-C6F89A445470}" destId="{6EC996CD-E244-497B-9AC8-239094EC815D}" srcOrd="13" destOrd="0" presId="urn:microsoft.com/office/officeart/2005/8/layout/bProcess4"/>
    <dgm:cxn modelId="{CBEBBDD6-09B5-4602-9A22-A3184462D104}" type="presParOf" srcId="{D2041991-6F8D-4045-B464-C6F89A445470}" destId="{9B7232C3-955D-48B6-80E8-A4AD5D12226A}" srcOrd="14" destOrd="0" presId="urn:microsoft.com/office/officeart/2005/8/layout/bProcess4"/>
    <dgm:cxn modelId="{723EB001-9510-4AEE-BFE4-33FE7EC589A2}" type="presParOf" srcId="{9B7232C3-955D-48B6-80E8-A4AD5D12226A}" destId="{81C370FC-C463-44CC-B6EB-D617CA7DFAE7}" srcOrd="0" destOrd="0" presId="urn:microsoft.com/office/officeart/2005/8/layout/bProcess4"/>
    <dgm:cxn modelId="{ECC42215-C51D-4E59-AA1A-593786469F77}" type="presParOf" srcId="{9B7232C3-955D-48B6-80E8-A4AD5D12226A}" destId="{1F287306-19B9-44EC-8268-11A9D7581A6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98989E-EEA4-476A-9942-47225685630A}" type="doc">
      <dgm:prSet loTypeId="urn:microsoft.com/office/officeart/2005/8/layout/bProcess4" loCatId="process" qsTypeId="urn:microsoft.com/office/officeart/2005/8/quickstyle/simple3" qsCatId="simple" csTypeId="urn:microsoft.com/office/officeart/2005/8/colors/accent6_1" csCatId="accent6" phldr="1"/>
      <dgm:spPr/>
      <dgm:t>
        <a:bodyPr/>
        <a:lstStyle/>
        <a:p>
          <a:endParaRPr lang="es-CO"/>
        </a:p>
      </dgm:t>
    </dgm:pt>
    <dgm:pt modelId="{6317A997-CD3E-4DBF-A763-AD91C285A6FA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1. Salud Publica, mental y colectiva</a:t>
          </a:r>
        </a:p>
        <a:p>
          <a:r>
            <a:rPr lang="es-ES" dirty="0"/>
            <a:t>9,03%</a:t>
          </a:r>
          <a:endParaRPr lang="es-CO" dirty="0"/>
        </a:p>
      </dgm:t>
    </dgm:pt>
    <dgm:pt modelId="{DD29F618-D25E-4C12-89D8-1CB843035288}" type="parTrans" cxnId="{57A13CC7-FB74-4383-A2A6-6D20573A602A}">
      <dgm:prSet/>
      <dgm:spPr/>
      <dgm:t>
        <a:bodyPr/>
        <a:lstStyle/>
        <a:p>
          <a:endParaRPr lang="es-CO"/>
        </a:p>
      </dgm:t>
    </dgm:pt>
    <dgm:pt modelId="{38804A59-F2E6-4F0C-B520-727B13FF316B}" type="sibTrans" cxnId="{57A13CC7-FB74-4383-A2A6-6D20573A602A}">
      <dgm:prSet/>
      <dgm:spPr/>
      <dgm:t>
        <a:bodyPr/>
        <a:lstStyle/>
        <a:p>
          <a:endParaRPr lang="es-CO"/>
        </a:p>
      </dgm:t>
    </dgm:pt>
    <dgm:pt modelId="{CE8B44E6-BF5D-40DE-A028-690CB19F2877}">
      <dgm:prSet phldrT="[Texto]" custT="1"/>
      <dgm:spPr/>
      <dgm:t>
        <a:bodyPr/>
        <a:lstStyle/>
        <a:p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2. Ambiente educativo cuyabro </a:t>
          </a:r>
        </a:p>
        <a:p>
          <a:r>
            <a:rPr lang="es-ES" sz="19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10</a:t>
          </a:r>
          <a:r>
            <a:rPr lang="es-ES" sz="1900" kern="1200" dirty="0"/>
            <a:t>%</a:t>
          </a:r>
          <a:endParaRPr lang="es-CO" sz="1900" kern="1200" dirty="0"/>
        </a:p>
      </dgm:t>
    </dgm:pt>
    <dgm:pt modelId="{21BFA594-4D8B-4A7A-A488-FB28E71F6BCC}" type="parTrans" cxnId="{8AC3FBE9-96F5-43AB-9A19-A5CD02D14440}">
      <dgm:prSet/>
      <dgm:spPr/>
      <dgm:t>
        <a:bodyPr/>
        <a:lstStyle/>
        <a:p>
          <a:endParaRPr lang="es-CO"/>
        </a:p>
      </dgm:t>
    </dgm:pt>
    <dgm:pt modelId="{F6BC2E61-D1D3-435F-B821-36D806C7A740}" type="sibTrans" cxnId="{8AC3FBE9-96F5-43AB-9A19-A5CD02D14440}">
      <dgm:prSet/>
      <dgm:spPr/>
      <dgm:t>
        <a:bodyPr/>
        <a:lstStyle/>
        <a:p>
          <a:endParaRPr lang="es-CO"/>
        </a:p>
      </dgm:t>
    </dgm:pt>
    <dgm:pt modelId="{D08F6FDD-39F9-4DBC-BBD7-00D4B402E6DB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3.Seguridad Alimentaria</a:t>
          </a:r>
        </a:p>
        <a:p>
          <a:r>
            <a:rPr lang="es-ES" dirty="0"/>
            <a:t>8,33%</a:t>
          </a:r>
          <a:endParaRPr lang="es-CO" dirty="0"/>
        </a:p>
      </dgm:t>
    </dgm:pt>
    <dgm:pt modelId="{F85244FF-9C29-47DB-9A5B-A8E900DF8E18}" type="parTrans" cxnId="{91FD3D77-6FB1-4852-BF65-B991E9C5039E}">
      <dgm:prSet/>
      <dgm:spPr/>
      <dgm:t>
        <a:bodyPr/>
        <a:lstStyle/>
        <a:p>
          <a:endParaRPr lang="es-CO"/>
        </a:p>
      </dgm:t>
    </dgm:pt>
    <dgm:pt modelId="{258C74E5-FC4B-4250-8622-B661D1673112}" type="sibTrans" cxnId="{91FD3D77-6FB1-4852-BF65-B991E9C5039E}">
      <dgm:prSet/>
      <dgm:spPr/>
      <dgm:t>
        <a:bodyPr/>
        <a:lstStyle/>
        <a:p>
          <a:endParaRPr lang="es-CO"/>
        </a:p>
      </dgm:t>
    </dgm:pt>
    <dgm:pt modelId="{C62D9C1A-9B50-4B34-8FE4-2D042A6BDDCA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6. Familias cuyabras empoderadas</a:t>
          </a:r>
        </a:p>
        <a:p>
          <a:r>
            <a:rPr lang="es-ES" dirty="0"/>
            <a:t>10%</a:t>
          </a:r>
          <a:endParaRPr lang="es-CO" dirty="0"/>
        </a:p>
      </dgm:t>
    </dgm:pt>
    <dgm:pt modelId="{45D0D8D6-2D81-44EB-B798-BC19AB22422D}" type="parTrans" cxnId="{6C7EA3BE-1747-41CE-BE6D-E1348F7366A5}">
      <dgm:prSet/>
      <dgm:spPr/>
      <dgm:t>
        <a:bodyPr/>
        <a:lstStyle/>
        <a:p>
          <a:endParaRPr lang="es-CO"/>
        </a:p>
      </dgm:t>
    </dgm:pt>
    <dgm:pt modelId="{65263E39-3B5A-4DB1-BED1-AE450B711371}" type="sibTrans" cxnId="{6C7EA3BE-1747-41CE-BE6D-E1348F7366A5}">
      <dgm:prSet/>
      <dgm:spPr/>
      <dgm:t>
        <a:bodyPr/>
        <a:lstStyle/>
        <a:p>
          <a:endParaRPr lang="es-CO"/>
        </a:p>
      </dgm:t>
    </dgm:pt>
    <dgm:pt modelId="{D83E4294-C4A8-48F6-B601-8177A4F65091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5. Entorno Social Cuyabro</a:t>
          </a:r>
        </a:p>
        <a:p>
          <a:r>
            <a:rPr lang="es-ES" dirty="0"/>
            <a:t>9,79%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CED674BB-DF95-474A-82A7-0FF12140D802}" type="parTrans" cxnId="{2243DC2A-459C-45F4-81B3-E5AAB8A0363D}">
      <dgm:prSet/>
      <dgm:spPr/>
      <dgm:t>
        <a:bodyPr/>
        <a:lstStyle/>
        <a:p>
          <a:endParaRPr lang="es-CO"/>
        </a:p>
      </dgm:t>
    </dgm:pt>
    <dgm:pt modelId="{9707B58C-A632-4754-B386-9159B9A1B20C}" type="sibTrans" cxnId="{2243DC2A-459C-45F4-81B3-E5AAB8A0363D}">
      <dgm:prSet/>
      <dgm:spPr/>
      <dgm:t>
        <a:bodyPr/>
        <a:lstStyle/>
        <a:p>
          <a:endParaRPr lang="es-CO"/>
        </a:p>
      </dgm:t>
    </dgm:pt>
    <dgm:pt modelId="{29EBF805-6DF8-47E5-BB52-B56DD8A08CD0}">
      <dgm:prSet phldrT="[Texto]"/>
      <dgm:spPr/>
      <dgm:t>
        <a:bodyPr/>
        <a:lstStyle/>
        <a:p>
          <a:pPr>
            <a:buNone/>
          </a:pP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4. Cultura, deporte y recreación</a:t>
          </a:r>
        </a:p>
        <a:p>
          <a:pPr>
            <a:buNone/>
          </a:pPr>
          <a:r>
            <a:rPr lang="es-ES" dirty="0"/>
            <a:t>10%</a:t>
          </a:r>
          <a:endParaRPr lang="es-CO" dirty="0"/>
        </a:p>
      </dgm:t>
    </dgm:pt>
    <dgm:pt modelId="{7E0EB650-C181-4B41-BD8C-3C9A7110665F}" type="parTrans" cxnId="{434086C8-743A-45B4-BD98-F7AC44F907F5}">
      <dgm:prSet/>
      <dgm:spPr/>
      <dgm:t>
        <a:bodyPr/>
        <a:lstStyle/>
        <a:p>
          <a:endParaRPr lang="es-CO"/>
        </a:p>
      </dgm:t>
    </dgm:pt>
    <dgm:pt modelId="{3FA8F6D0-F575-4EE9-9FC3-23CF5ED8AA63}" type="sibTrans" cxnId="{434086C8-743A-45B4-BD98-F7AC44F907F5}">
      <dgm:prSet/>
      <dgm:spPr/>
      <dgm:t>
        <a:bodyPr/>
        <a:lstStyle/>
        <a:p>
          <a:endParaRPr lang="es-CO"/>
        </a:p>
      </dgm:t>
    </dgm:pt>
    <dgm:pt modelId="{0CC575D6-DB45-41F5-BB6B-DD698F9548AD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7. Garantía de Derechos</a:t>
          </a:r>
        </a:p>
        <a:p>
          <a:r>
            <a:rPr lang="es-ES" dirty="0"/>
            <a:t>10%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EFB3071F-D408-40A0-AA38-BFC7B95B7B1F}" type="parTrans" cxnId="{0260DE59-ED6C-449A-9BCF-226B1EB5D293}">
      <dgm:prSet/>
      <dgm:spPr/>
      <dgm:t>
        <a:bodyPr/>
        <a:lstStyle/>
        <a:p>
          <a:endParaRPr lang="es-CO"/>
        </a:p>
      </dgm:t>
    </dgm:pt>
    <dgm:pt modelId="{FEE36E21-2F6F-4C10-9300-0E0B7D994AAF}" type="sibTrans" cxnId="{0260DE59-ED6C-449A-9BCF-226B1EB5D293}">
      <dgm:prSet/>
      <dgm:spPr/>
      <dgm:t>
        <a:bodyPr/>
        <a:lstStyle/>
        <a:p>
          <a:endParaRPr lang="es-CO"/>
        </a:p>
      </dgm:t>
    </dgm:pt>
    <dgm:pt modelId="{C749BED4-6854-428A-8AC1-7F30366AF8ED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8. Gobernanza</a:t>
          </a:r>
        </a:p>
        <a:p>
          <a:r>
            <a:rPr lang="es-ES" dirty="0"/>
            <a:t>10%</a:t>
          </a:r>
          <a:endParaRPr lang="es-CO" dirty="0"/>
        </a:p>
      </dgm:t>
    </dgm:pt>
    <dgm:pt modelId="{573B752F-F78B-4F6D-88DC-3FACA095CE98}" type="parTrans" cxnId="{6AC98DE5-1BBE-4F82-9AE5-4A5D7AA14336}">
      <dgm:prSet/>
      <dgm:spPr/>
      <dgm:t>
        <a:bodyPr/>
        <a:lstStyle/>
        <a:p>
          <a:endParaRPr lang="es-CO"/>
        </a:p>
      </dgm:t>
    </dgm:pt>
    <dgm:pt modelId="{A8934FFD-9EEC-4E73-9563-AAE71CEB915F}" type="sibTrans" cxnId="{6AC98DE5-1BBE-4F82-9AE5-4A5D7AA14336}">
      <dgm:prSet/>
      <dgm:spPr/>
      <dgm:t>
        <a:bodyPr/>
        <a:lstStyle/>
        <a:p>
          <a:endParaRPr lang="es-CO"/>
        </a:p>
      </dgm:t>
    </dgm:pt>
    <dgm:pt modelId="{D2041991-6F8D-4045-B464-C6F89A445470}" type="pres">
      <dgm:prSet presAssocID="{BF98989E-EEA4-476A-9942-47225685630A}" presName="Name0" presStyleCnt="0">
        <dgm:presLayoutVars>
          <dgm:dir/>
          <dgm:resizeHandles/>
        </dgm:presLayoutVars>
      </dgm:prSet>
      <dgm:spPr/>
    </dgm:pt>
    <dgm:pt modelId="{05EDBC87-3944-42AA-BBC0-F28A573BBF9A}" type="pres">
      <dgm:prSet presAssocID="{6317A997-CD3E-4DBF-A763-AD91C285A6FA}" presName="compNode" presStyleCnt="0"/>
      <dgm:spPr/>
    </dgm:pt>
    <dgm:pt modelId="{3F313675-E744-437E-8F8E-9985622150BA}" type="pres">
      <dgm:prSet presAssocID="{6317A997-CD3E-4DBF-A763-AD91C285A6FA}" presName="dummyConnPt" presStyleCnt="0"/>
      <dgm:spPr/>
    </dgm:pt>
    <dgm:pt modelId="{EAEEB70B-F7E7-4F2D-B7DB-D9D9FE1EEB60}" type="pres">
      <dgm:prSet presAssocID="{6317A997-CD3E-4DBF-A763-AD91C285A6FA}" presName="node" presStyleLbl="node1" presStyleIdx="0" presStyleCnt="8">
        <dgm:presLayoutVars>
          <dgm:bulletEnabled val="1"/>
        </dgm:presLayoutVars>
      </dgm:prSet>
      <dgm:spPr/>
    </dgm:pt>
    <dgm:pt modelId="{5B9884AD-5CA2-4E0B-9A35-2FF74810F3E7}" type="pres">
      <dgm:prSet presAssocID="{38804A59-F2E6-4F0C-B520-727B13FF316B}" presName="sibTrans" presStyleLbl="bgSibTrans2D1" presStyleIdx="0" presStyleCnt="7"/>
      <dgm:spPr/>
    </dgm:pt>
    <dgm:pt modelId="{81FCA78C-4567-4AF1-A73E-A5DA39489023}" type="pres">
      <dgm:prSet presAssocID="{CE8B44E6-BF5D-40DE-A028-690CB19F2877}" presName="compNode" presStyleCnt="0"/>
      <dgm:spPr/>
    </dgm:pt>
    <dgm:pt modelId="{469A95D4-C044-4B2C-A9D1-ABF84CD3B487}" type="pres">
      <dgm:prSet presAssocID="{CE8B44E6-BF5D-40DE-A028-690CB19F2877}" presName="dummyConnPt" presStyleCnt="0"/>
      <dgm:spPr/>
    </dgm:pt>
    <dgm:pt modelId="{4663B5F3-A80C-4A58-890A-C24E4BEA3DE0}" type="pres">
      <dgm:prSet presAssocID="{CE8B44E6-BF5D-40DE-A028-690CB19F2877}" presName="node" presStyleLbl="node1" presStyleIdx="1" presStyleCnt="8">
        <dgm:presLayoutVars>
          <dgm:bulletEnabled val="1"/>
        </dgm:presLayoutVars>
      </dgm:prSet>
      <dgm:spPr/>
    </dgm:pt>
    <dgm:pt modelId="{4C4FB227-F126-455E-8FA1-FA28EA1993F0}" type="pres">
      <dgm:prSet presAssocID="{F6BC2E61-D1D3-435F-B821-36D806C7A740}" presName="sibTrans" presStyleLbl="bgSibTrans2D1" presStyleIdx="1" presStyleCnt="7"/>
      <dgm:spPr/>
    </dgm:pt>
    <dgm:pt modelId="{7DC32EB1-BD20-436D-9DE9-C71D283A8D2C}" type="pres">
      <dgm:prSet presAssocID="{D08F6FDD-39F9-4DBC-BBD7-00D4B402E6DB}" presName="compNode" presStyleCnt="0"/>
      <dgm:spPr/>
    </dgm:pt>
    <dgm:pt modelId="{746DFF90-46BF-467B-91F6-4F4DB8366643}" type="pres">
      <dgm:prSet presAssocID="{D08F6FDD-39F9-4DBC-BBD7-00D4B402E6DB}" presName="dummyConnPt" presStyleCnt="0"/>
      <dgm:spPr/>
    </dgm:pt>
    <dgm:pt modelId="{A73BB86F-DB96-4D22-9B35-369DCE57E945}" type="pres">
      <dgm:prSet presAssocID="{D08F6FDD-39F9-4DBC-BBD7-00D4B402E6DB}" presName="node" presStyleLbl="node1" presStyleIdx="2" presStyleCnt="8">
        <dgm:presLayoutVars>
          <dgm:bulletEnabled val="1"/>
        </dgm:presLayoutVars>
      </dgm:prSet>
      <dgm:spPr/>
    </dgm:pt>
    <dgm:pt modelId="{E90A6192-3FA6-4799-A9B9-BB875B955E34}" type="pres">
      <dgm:prSet presAssocID="{258C74E5-FC4B-4250-8622-B661D1673112}" presName="sibTrans" presStyleLbl="bgSibTrans2D1" presStyleIdx="2" presStyleCnt="7"/>
      <dgm:spPr/>
    </dgm:pt>
    <dgm:pt modelId="{9FC56CE9-10EC-4330-9158-53C9A603C990}" type="pres">
      <dgm:prSet presAssocID="{C62D9C1A-9B50-4B34-8FE4-2D042A6BDDCA}" presName="compNode" presStyleCnt="0"/>
      <dgm:spPr/>
    </dgm:pt>
    <dgm:pt modelId="{8954D307-B9AD-4B7E-A79D-A3DCCBB11F83}" type="pres">
      <dgm:prSet presAssocID="{C62D9C1A-9B50-4B34-8FE4-2D042A6BDDCA}" presName="dummyConnPt" presStyleCnt="0"/>
      <dgm:spPr/>
    </dgm:pt>
    <dgm:pt modelId="{5A30719B-A19A-4D27-9909-D6249F8AAEB4}" type="pres">
      <dgm:prSet presAssocID="{C62D9C1A-9B50-4B34-8FE4-2D042A6BDDCA}" presName="node" presStyleLbl="node1" presStyleIdx="3" presStyleCnt="8">
        <dgm:presLayoutVars>
          <dgm:bulletEnabled val="1"/>
        </dgm:presLayoutVars>
      </dgm:prSet>
      <dgm:spPr/>
    </dgm:pt>
    <dgm:pt modelId="{94ED455E-EE1E-4E8E-9DC0-6A3E9F25B883}" type="pres">
      <dgm:prSet presAssocID="{65263E39-3B5A-4DB1-BED1-AE450B711371}" presName="sibTrans" presStyleLbl="bgSibTrans2D1" presStyleIdx="3" presStyleCnt="7"/>
      <dgm:spPr/>
    </dgm:pt>
    <dgm:pt modelId="{17C305CD-FBFE-4B93-B3F3-F674EF5F27F8}" type="pres">
      <dgm:prSet presAssocID="{D83E4294-C4A8-48F6-B601-8177A4F65091}" presName="compNode" presStyleCnt="0"/>
      <dgm:spPr/>
    </dgm:pt>
    <dgm:pt modelId="{8ED2C050-6DCB-42BD-8A96-7F3480F992C8}" type="pres">
      <dgm:prSet presAssocID="{D83E4294-C4A8-48F6-B601-8177A4F65091}" presName="dummyConnPt" presStyleCnt="0"/>
      <dgm:spPr/>
    </dgm:pt>
    <dgm:pt modelId="{D85201D0-42EB-407F-8E1D-2A34A10DC8DE}" type="pres">
      <dgm:prSet presAssocID="{D83E4294-C4A8-48F6-B601-8177A4F65091}" presName="node" presStyleLbl="node1" presStyleIdx="4" presStyleCnt="8">
        <dgm:presLayoutVars>
          <dgm:bulletEnabled val="1"/>
        </dgm:presLayoutVars>
      </dgm:prSet>
      <dgm:spPr/>
    </dgm:pt>
    <dgm:pt modelId="{1B14162E-B9C0-4BA9-BB86-EB9FA5931A9F}" type="pres">
      <dgm:prSet presAssocID="{9707B58C-A632-4754-B386-9159B9A1B20C}" presName="sibTrans" presStyleLbl="bgSibTrans2D1" presStyleIdx="4" presStyleCnt="7"/>
      <dgm:spPr/>
    </dgm:pt>
    <dgm:pt modelId="{9CE7D7ED-1E66-4000-B43A-D2270ADF9939}" type="pres">
      <dgm:prSet presAssocID="{29EBF805-6DF8-47E5-BB52-B56DD8A08CD0}" presName="compNode" presStyleCnt="0"/>
      <dgm:spPr/>
    </dgm:pt>
    <dgm:pt modelId="{261FBDEA-F824-4F73-BBB2-21C668D8EC7A}" type="pres">
      <dgm:prSet presAssocID="{29EBF805-6DF8-47E5-BB52-B56DD8A08CD0}" presName="dummyConnPt" presStyleCnt="0"/>
      <dgm:spPr/>
    </dgm:pt>
    <dgm:pt modelId="{A3F4A6E9-6F79-40D4-9B79-855F294D5373}" type="pres">
      <dgm:prSet presAssocID="{29EBF805-6DF8-47E5-BB52-B56DD8A08CD0}" presName="node" presStyleLbl="node1" presStyleIdx="5" presStyleCnt="8">
        <dgm:presLayoutVars>
          <dgm:bulletEnabled val="1"/>
        </dgm:presLayoutVars>
      </dgm:prSet>
      <dgm:spPr/>
    </dgm:pt>
    <dgm:pt modelId="{FB5B7B50-2A34-4F12-8240-70ECA64D8791}" type="pres">
      <dgm:prSet presAssocID="{3FA8F6D0-F575-4EE9-9FC3-23CF5ED8AA63}" presName="sibTrans" presStyleLbl="bgSibTrans2D1" presStyleIdx="5" presStyleCnt="7"/>
      <dgm:spPr/>
    </dgm:pt>
    <dgm:pt modelId="{BC34BDD5-86A5-4BEB-A215-ECC2FA14DEA3}" type="pres">
      <dgm:prSet presAssocID="{0CC575D6-DB45-41F5-BB6B-DD698F9548AD}" presName="compNode" presStyleCnt="0"/>
      <dgm:spPr/>
    </dgm:pt>
    <dgm:pt modelId="{822AC31A-EEF8-44BC-B4B6-E22A84517C69}" type="pres">
      <dgm:prSet presAssocID="{0CC575D6-DB45-41F5-BB6B-DD698F9548AD}" presName="dummyConnPt" presStyleCnt="0"/>
      <dgm:spPr/>
    </dgm:pt>
    <dgm:pt modelId="{CB4A32F7-1A61-441C-9AF4-67415C59F27B}" type="pres">
      <dgm:prSet presAssocID="{0CC575D6-DB45-41F5-BB6B-DD698F9548AD}" presName="node" presStyleLbl="node1" presStyleIdx="6" presStyleCnt="8">
        <dgm:presLayoutVars>
          <dgm:bulletEnabled val="1"/>
        </dgm:presLayoutVars>
      </dgm:prSet>
      <dgm:spPr/>
    </dgm:pt>
    <dgm:pt modelId="{6EC996CD-E244-497B-9AC8-239094EC815D}" type="pres">
      <dgm:prSet presAssocID="{FEE36E21-2F6F-4C10-9300-0E0B7D994AAF}" presName="sibTrans" presStyleLbl="bgSibTrans2D1" presStyleIdx="6" presStyleCnt="7"/>
      <dgm:spPr/>
    </dgm:pt>
    <dgm:pt modelId="{9B7232C3-955D-48B6-80E8-A4AD5D12226A}" type="pres">
      <dgm:prSet presAssocID="{C749BED4-6854-428A-8AC1-7F30366AF8ED}" presName="compNode" presStyleCnt="0"/>
      <dgm:spPr/>
    </dgm:pt>
    <dgm:pt modelId="{81C370FC-C463-44CC-B6EB-D617CA7DFAE7}" type="pres">
      <dgm:prSet presAssocID="{C749BED4-6854-428A-8AC1-7F30366AF8ED}" presName="dummyConnPt" presStyleCnt="0"/>
      <dgm:spPr/>
    </dgm:pt>
    <dgm:pt modelId="{1F287306-19B9-44EC-8268-11A9D7581A61}" type="pres">
      <dgm:prSet presAssocID="{C749BED4-6854-428A-8AC1-7F30366AF8ED}" presName="node" presStyleLbl="node1" presStyleIdx="7" presStyleCnt="8">
        <dgm:presLayoutVars>
          <dgm:bulletEnabled val="1"/>
        </dgm:presLayoutVars>
      </dgm:prSet>
      <dgm:spPr/>
    </dgm:pt>
  </dgm:ptLst>
  <dgm:cxnLst>
    <dgm:cxn modelId="{1CDC4203-4A11-4B86-A4CD-D6358ED5043B}" type="presOf" srcId="{9707B58C-A632-4754-B386-9159B9A1B20C}" destId="{1B14162E-B9C0-4BA9-BB86-EB9FA5931A9F}" srcOrd="0" destOrd="0" presId="urn:microsoft.com/office/officeart/2005/8/layout/bProcess4"/>
    <dgm:cxn modelId="{280CC911-FDBB-4434-BC73-57900A8046AF}" type="presOf" srcId="{65263E39-3B5A-4DB1-BED1-AE450B711371}" destId="{94ED455E-EE1E-4E8E-9DC0-6A3E9F25B883}" srcOrd="0" destOrd="0" presId="urn:microsoft.com/office/officeart/2005/8/layout/bProcess4"/>
    <dgm:cxn modelId="{8D25A919-AFAD-4767-8FF1-A84D323773AA}" type="presOf" srcId="{D08F6FDD-39F9-4DBC-BBD7-00D4B402E6DB}" destId="{A73BB86F-DB96-4D22-9B35-369DCE57E945}" srcOrd="0" destOrd="0" presId="urn:microsoft.com/office/officeart/2005/8/layout/bProcess4"/>
    <dgm:cxn modelId="{B4604E20-8DC1-4DCE-9277-EEEFCAF52FBE}" type="presOf" srcId="{CE8B44E6-BF5D-40DE-A028-690CB19F2877}" destId="{4663B5F3-A80C-4A58-890A-C24E4BEA3DE0}" srcOrd="0" destOrd="0" presId="urn:microsoft.com/office/officeart/2005/8/layout/bProcess4"/>
    <dgm:cxn modelId="{2243DC2A-459C-45F4-81B3-E5AAB8A0363D}" srcId="{BF98989E-EEA4-476A-9942-47225685630A}" destId="{D83E4294-C4A8-48F6-B601-8177A4F65091}" srcOrd="4" destOrd="0" parTransId="{CED674BB-DF95-474A-82A7-0FF12140D802}" sibTransId="{9707B58C-A632-4754-B386-9159B9A1B20C}"/>
    <dgm:cxn modelId="{93032E31-D388-4B9B-AD26-F3FC49DE43AE}" type="presOf" srcId="{D83E4294-C4A8-48F6-B601-8177A4F65091}" destId="{D85201D0-42EB-407F-8E1D-2A34A10DC8DE}" srcOrd="0" destOrd="0" presId="urn:microsoft.com/office/officeart/2005/8/layout/bProcess4"/>
    <dgm:cxn modelId="{EA6E6F5F-9CC2-4BB0-9825-F206E0C68A50}" type="presOf" srcId="{FEE36E21-2F6F-4C10-9300-0E0B7D994AAF}" destId="{6EC996CD-E244-497B-9AC8-239094EC815D}" srcOrd="0" destOrd="0" presId="urn:microsoft.com/office/officeart/2005/8/layout/bProcess4"/>
    <dgm:cxn modelId="{91FD3D77-6FB1-4852-BF65-B991E9C5039E}" srcId="{BF98989E-EEA4-476A-9942-47225685630A}" destId="{D08F6FDD-39F9-4DBC-BBD7-00D4B402E6DB}" srcOrd="2" destOrd="0" parTransId="{F85244FF-9C29-47DB-9A5B-A8E900DF8E18}" sibTransId="{258C74E5-FC4B-4250-8622-B661D1673112}"/>
    <dgm:cxn modelId="{0260DE59-ED6C-449A-9BCF-226B1EB5D293}" srcId="{BF98989E-EEA4-476A-9942-47225685630A}" destId="{0CC575D6-DB45-41F5-BB6B-DD698F9548AD}" srcOrd="6" destOrd="0" parTransId="{EFB3071F-D408-40A0-AA38-BFC7B95B7B1F}" sibTransId="{FEE36E21-2F6F-4C10-9300-0E0B7D994AAF}"/>
    <dgm:cxn modelId="{DA3B088C-85B5-4572-BF11-D1F263C96CB8}" type="presOf" srcId="{258C74E5-FC4B-4250-8622-B661D1673112}" destId="{E90A6192-3FA6-4799-A9B9-BB875B955E34}" srcOrd="0" destOrd="0" presId="urn:microsoft.com/office/officeart/2005/8/layout/bProcess4"/>
    <dgm:cxn modelId="{3E9F7196-0A48-4D21-AA17-06CA992BEF73}" type="presOf" srcId="{C749BED4-6854-428A-8AC1-7F30366AF8ED}" destId="{1F287306-19B9-44EC-8268-11A9D7581A61}" srcOrd="0" destOrd="0" presId="urn:microsoft.com/office/officeart/2005/8/layout/bProcess4"/>
    <dgm:cxn modelId="{F0E4E596-7F24-44A4-B819-C0B34471FFEE}" type="presOf" srcId="{0CC575D6-DB45-41F5-BB6B-DD698F9548AD}" destId="{CB4A32F7-1A61-441C-9AF4-67415C59F27B}" srcOrd="0" destOrd="0" presId="urn:microsoft.com/office/officeart/2005/8/layout/bProcess4"/>
    <dgm:cxn modelId="{88E9F796-815A-47DB-AE94-D22D6AD3DE3F}" type="presOf" srcId="{38804A59-F2E6-4F0C-B520-727B13FF316B}" destId="{5B9884AD-5CA2-4E0B-9A35-2FF74810F3E7}" srcOrd="0" destOrd="0" presId="urn:microsoft.com/office/officeart/2005/8/layout/bProcess4"/>
    <dgm:cxn modelId="{C3EB419A-84EF-4633-84D1-B7C4F8B24862}" type="presOf" srcId="{F6BC2E61-D1D3-435F-B821-36D806C7A740}" destId="{4C4FB227-F126-455E-8FA1-FA28EA1993F0}" srcOrd="0" destOrd="0" presId="urn:microsoft.com/office/officeart/2005/8/layout/bProcess4"/>
    <dgm:cxn modelId="{EE556DA5-3E75-45FC-B11F-AA3CB8A2C965}" type="presOf" srcId="{6317A997-CD3E-4DBF-A763-AD91C285A6FA}" destId="{EAEEB70B-F7E7-4F2D-B7DB-D9D9FE1EEB60}" srcOrd="0" destOrd="0" presId="urn:microsoft.com/office/officeart/2005/8/layout/bProcess4"/>
    <dgm:cxn modelId="{F9061FB4-2E8B-475C-BBCB-1FAB2B601D2A}" type="presOf" srcId="{BF98989E-EEA4-476A-9942-47225685630A}" destId="{D2041991-6F8D-4045-B464-C6F89A445470}" srcOrd="0" destOrd="0" presId="urn:microsoft.com/office/officeart/2005/8/layout/bProcess4"/>
    <dgm:cxn modelId="{6C7EA3BE-1747-41CE-BE6D-E1348F7366A5}" srcId="{BF98989E-EEA4-476A-9942-47225685630A}" destId="{C62D9C1A-9B50-4B34-8FE4-2D042A6BDDCA}" srcOrd="3" destOrd="0" parTransId="{45D0D8D6-2D81-44EB-B798-BC19AB22422D}" sibTransId="{65263E39-3B5A-4DB1-BED1-AE450B711371}"/>
    <dgm:cxn modelId="{57A13CC7-FB74-4383-A2A6-6D20573A602A}" srcId="{BF98989E-EEA4-476A-9942-47225685630A}" destId="{6317A997-CD3E-4DBF-A763-AD91C285A6FA}" srcOrd="0" destOrd="0" parTransId="{DD29F618-D25E-4C12-89D8-1CB843035288}" sibTransId="{38804A59-F2E6-4F0C-B520-727B13FF316B}"/>
    <dgm:cxn modelId="{434086C8-743A-45B4-BD98-F7AC44F907F5}" srcId="{BF98989E-EEA4-476A-9942-47225685630A}" destId="{29EBF805-6DF8-47E5-BB52-B56DD8A08CD0}" srcOrd="5" destOrd="0" parTransId="{7E0EB650-C181-4B41-BD8C-3C9A7110665F}" sibTransId="{3FA8F6D0-F575-4EE9-9FC3-23CF5ED8AA63}"/>
    <dgm:cxn modelId="{6AC98DE5-1BBE-4F82-9AE5-4A5D7AA14336}" srcId="{BF98989E-EEA4-476A-9942-47225685630A}" destId="{C749BED4-6854-428A-8AC1-7F30366AF8ED}" srcOrd="7" destOrd="0" parTransId="{573B752F-F78B-4F6D-88DC-3FACA095CE98}" sibTransId="{A8934FFD-9EEC-4E73-9563-AAE71CEB915F}"/>
    <dgm:cxn modelId="{4A7475E7-CADC-443B-8C70-6E5DCD5D6D12}" type="presOf" srcId="{29EBF805-6DF8-47E5-BB52-B56DD8A08CD0}" destId="{A3F4A6E9-6F79-40D4-9B79-855F294D5373}" srcOrd="0" destOrd="0" presId="urn:microsoft.com/office/officeart/2005/8/layout/bProcess4"/>
    <dgm:cxn modelId="{8AC3FBE9-96F5-43AB-9A19-A5CD02D14440}" srcId="{BF98989E-EEA4-476A-9942-47225685630A}" destId="{CE8B44E6-BF5D-40DE-A028-690CB19F2877}" srcOrd="1" destOrd="0" parTransId="{21BFA594-4D8B-4A7A-A488-FB28E71F6BCC}" sibTransId="{F6BC2E61-D1D3-435F-B821-36D806C7A740}"/>
    <dgm:cxn modelId="{59E123EC-D1F1-4579-A5E5-0C7383F31EE6}" type="presOf" srcId="{3FA8F6D0-F575-4EE9-9FC3-23CF5ED8AA63}" destId="{FB5B7B50-2A34-4F12-8240-70ECA64D8791}" srcOrd="0" destOrd="0" presId="urn:microsoft.com/office/officeart/2005/8/layout/bProcess4"/>
    <dgm:cxn modelId="{EEBA0FED-5528-4EE4-BDAC-8B33C1DB66B3}" type="presOf" srcId="{C62D9C1A-9B50-4B34-8FE4-2D042A6BDDCA}" destId="{5A30719B-A19A-4D27-9909-D6249F8AAEB4}" srcOrd="0" destOrd="0" presId="urn:microsoft.com/office/officeart/2005/8/layout/bProcess4"/>
    <dgm:cxn modelId="{90997B01-B557-49DF-B407-440AD0DF77D9}" type="presParOf" srcId="{D2041991-6F8D-4045-B464-C6F89A445470}" destId="{05EDBC87-3944-42AA-BBC0-F28A573BBF9A}" srcOrd="0" destOrd="0" presId="urn:microsoft.com/office/officeart/2005/8/layout/bProcess4"/>
    <dgm:cxn modelId="{DF71994D-359F-44FF-8F06-F80B64441C3B}" type="presParOf" srcId="{05EDBC87-3944-42AA-BBC0-F28A573BBF9A}" destId="{3F313675-E744-437E-8F8E-9985622150BA}" srcOrd="0" destOrd="0" presId="urn:microsoft.com/office/officeart/2005/8/layout/bProcess4"/>
    <dgm:cxn modelId="{3FF9619F-C159-4D9B-9DC9-143530F92A00}" type="presParOf" srcId="{05EDBC87-3944-42AA-BBC0-F28A573BBF9A}" destId="{EAEEB70B-F7E7-4F2D-B7DB-D9D9FE1EEB60}" srcOrd="1" destOrd="0" presId="urn:microsoft.com/office/officeart/2005/8/layout/bProcess4"/>
    <dgm:cxn modelId="{8B34D957-56FB-4C46-98F5-AFB9C6105084}" type="presParOf" srcId="{D2041991-6F8D-4045-B464-C6F89A445470}" destId="{5B9884AD-5CA2-4E0B-9A35-2FF74810F3E7}" srcOrd="1" destOrd="0" presId="urn:microsoft.com/office/officeart/2005/8/layout/bProcess4"/>
    <dgm:cxn modelId="{485DE012-2FA8-46D2-923B-2D2147B358B9}" type="presParOf" srcId="{D2041991-6F8D-4045-B464-C6F89A445470}" destId="{81FCA78C-4567-4AF1-A73E-A5DA39489023}" srcOrd="2" destOrd="0" presId="urn:microsoft.com/office/officeart/2005/8/layout/bProcess4"/>
    <dgm:cxn modelId="{C2F7BFE0-F472-4789-B4B2-AD349CAAEB18}" type="presParOf" srcId="{81FCA78C-4567-4AF1-A73E-A5DA39489023}" destId="{469A95D4-C044-4B2C-A9D1-ABF84CD3B487}" srcOrd="0" destOrd="0" presId="urn:microsoft.com/office/officeart/2005/8/layout/bProcess4"/>
    <dgm:cxn modelId="{8E002405-1B9B-4720-9B88-BE5935482490}" type="presParOf" srcId="{81FCA78C-4567-4AF1-A73E-A5DA39489023}" destId="{4663B5F3-A80C-4A58-890A-C24E4BEA3DE0}" srcOrd="1" destOrd="0" presId="urn:microsoft.com/office/officeart/2005/8/layout/bProcess4"/>
    <dgm:cxn modelId="{599810B9-BDB4-4AF2-ADC9-C0F983790E78}" type="presParOf" srcId="{D2041991-6F8D-4045-B464-C6F89A445470}" destId="{4C4FB227-F126-455E-8FA1-FA28EA1993F0}" srcOrd="3" destOrd="0" presId="urn:microsoft.com/office/officeart/2005/8/layout/bProcess4"/>
    <dgm:cxn modelId="{AE8D7C07-BC71-4EBF-BEFE-4805589A64C5}" type="presParOf" srcId="{D2041991-6F8D-4045-B464-C6F89A445470}" destId="{7DC32EB1-BD20-436D-9DE9-C71D283A8D2C}" srcOrd="4" destOrd="0" presId="urn:microsoft.com/office/officeart/2005/8/layout/bProcess4"/>
    <dgm:cxn modelId="{6145CF69-35DE-4C20-83A9-D5A5BA46C151}" type="presParOf" srcId="{7DC32EB1-BD20-436D-9DE9-C71D283A8D2C}" destId="{746DFF90-46BF-467B-91F6-4F4DB8366643}" srcOrd="0" destOrd="0" presId="urn:microsoft.com/office/officeart/2005/8/layout/bProcess4"/>
    <dgm:cxn modelId="{A73DC8B0-DB6D-4762-A98E-F100C1F0447D}" type="presParOf" srcId="{7DC32EB1-BD20-436D-9DE9-C71D283A8D2C}" destId="{A73BB86F-DB96-4D22-9B35-369DCE57E945}" srcOrd="1" destOrd="0" presId="urn:microsoft.com/office/officeart/2005/8/layout/bProcess4"/>
    <dgm:cxn modelId="{ABB08134-F181-405B-9A5B-5A4F38F224B7}" type="presParOf" srcId="{D2041991-6F8D-4045-B464-C6F89A445470}" destId="{E90A6192-3FA6-4799-A9B9-BB875B955E34}" srcOrd="5" destOrd="0" presId="urn:microsoft.com/office/officeart/2005/8/layout/bProcess4"/>
    <dgm:cxn modelId="{12E3E8C7-C5D6-40A7-9351-E52D1CA7135F}" type="presParOf" srcId="{D2041991-6F8D-4045-B464-C6F89A445470}" destId="{9FC56CE9-10EC-4330-9158-53C9A603C990}" srcOrd="6" destOrd="0" presId="urn:microsoft.com/office/officeart/2005/8/layout/bProcess4"/>
    <dgm:cxn modelId="{1C12D049-E63F-4636-BB68-F1B6EECC2805}" type="presParOf" srcId="{9FC56CE9-10EC-4330-9158-53C9A603C990}" destId="{8954D307-B9AD-4B7E-A79D-A3DCCBB11F83}" srcOrd="0" destOrd="0" presId="urn:microsoft.com/office/officeart/2005/8/layout/bProcess4"/>
    <dgm:cxn modelId="{85674684-7CD2-4C04-B622-4064B87A8ED5}" type="presParOf" srcId="{9FC56CE9-10EC-4330-9158-53C9A603C990}" destId="{5A30719B-A19A-4D27-9909-D6249F8AAEB4}" srcOrd="1" destOrd="0" presId="urn:microsoft.com/office/officeart/2005/8/layout/bProcess4"/>
    <dgm:cxn modelId="{326A19D8-2A35-427A-A948-D09FBB02D7AD}" type="presParOf" srcId="{D2041991-6F8D-4045-B464-C6F89A445470}" destId="{94ED455E-EE1E-4E8E-9DC0-6A3E9F25B883}" srcOrd="7" destOrd="0" presId="urn:microsoft.com/office/officeart/2005/8/layout/bProcess4"/>
    <dgm:cxn modelId="{5100FDFB-8DFF-40F2-8B53-5CF437BAADE4}" type="presParOf" srcId="{D2041991-6F8D-4045-B464-C6F89A445470}" destId="{17C305CD-FBFE-4B93-B3F3-F674EF5F27F8}" srcOrd="8" destOrd="0" presId="urn:microsoft.com/office/officeart/2005/8/layout/bProcess4"/>
    <dgm:cxn modelId="{1683BC96-0292-4DF4-AC15-81E3A64DCCC3}" type="presParOf" srcId="{17C305CD-FBFE-4B93-B3F3-F674EF5F27F8}" destId="{8ED2C050-6DCB-42BD-8A96-7F3480F992C8}" srcOrd="0" destOrd="0" presId="urn:microsoft.com/office/officeart/2005/8/layout/bProcess4"/>
    <dgm:cxn modelId="{4E296692-9737-4ACC-88A3-37614F645550}" type="presParOf" srcId="{17C305CD-FBFE-4B93-B3F3-F674EF5F27F8}" destId="{D85201D0-42EB-407F-8E1D-2A34A10DC8DE}" srcOrd="1" destOrd="0" presId="urn:microsoft.com/office/officeart/2005/8/layout/bProcess4"/>
    <dgm:cxn modelId="{857F52FA-2530-4822-ACD5-BA503BFB18C5}" type="presParOf" srcId="{D2041991-6F8D-4045-B464-C6F89A445470}" destId="{1B14162E-B9C0-4BA9-BB86-EB9FA5931A9F}" srcOrd="9" destOrd="0" presId="urn:microsoft.com/office/officeart/2005/8/layout/bProcess4"/>
    <dgm:cxn modelId="{1BDA1FAD-F619-4EBF-8BF6-E8439314458E}" type="presParOf" srcId="{D2041991-6F8D-4045-B464-C6F89A445470}" destId="{9CE7D7ED-1E66-4000-B43A-D2270ADF9939}" srcOrd="10" destOrd="0" presId="urn:microsoft.com/office/officeart/2005/8/layout/bProcess4"/>
    <dgm:cxn modelId="{0BA38E5A-90B8-4829-9426-4D7862000312}" type="presParOf" srcId="{9CE7D7ED-1E66-4000-B43A-D2270ADF9939}" destId="{261FBDEA-F824-4F73-BBB2-21C668D8EC7A}" srcOrd="0" destOrd="0" presId="urn:microsoft.com/office/officeart/2005/8/layout/bProcess4"/>
    <dgm:cxn modelId="{CC3D20F8-F0B5-437F-A0B2-4210B6CBE04D}" type="presParOf" srcId="{9CE7D7ED-1E66-4000-B43A-D2270ADF9939}" destId="{A3F4A6E9-6F79-40D4-9B79-855F294D5373}" srcOrd="1" destOrd="0" presId="urn:microsoft.com/office/officeart/2005/8/layout/bProcess4"/>
    <dgm:cxn modelId="{E9918970-DEF0-4BEA-A336-3504B152B4D8}" type="presParOf" srcId="{D2041991-6F8D-4045-B464-C6F89A445470}" destId="{FB5B7B50-2A34-4F12-8240-70ECA64D8791}" srcOrd="11" destOrd="0" presId="urn:microsoft.com/office/officeart/2005/8/layout/bProcess4"/>
    <dgm:cxn modelId="{A2B0C805-40B3-468F-9BD7-956E632B4C10}" type="presParOf" srcId="{D2041991-6F8D-4045-B464-C6F89A445470}" destId="{BC34BDD5-86A5-4BEB-A215-ECC2FA14DEA3}" srcOrd="12" destOrd="0" presId="urn:microsoft.com/office/officeart/2005/8/layout/bProcess4"/>
    <dgm:cxn modelId="{7B3789D6-FB27-40B7-8367-FA0C4AA6084A}" type="presParOf" srcId="{BC34BDD5-86A5-4BEB-A215-ECC2FA14DEA3}" destId="{822AC31A-EEF8-44BC-B4B6-E22A84517C69}" srcOrd="0" destOrd="0" presId="urn:microsoft.com/office/officeart/2005/8/layout/bProcess4"/>
    <dgm:cxn modelId="{41277F2D-95D7-4B29-9DFB-C80C440E5894}" type="presParOf" srcId="{BC34BDD5-86A5-4BEB-A215-ECC2FA14DEA3}" destId="{CB4A32F7-1A61-441C-9AF4-67415C59F27B}" srcOrd="1" destOrd="0" presId="urn:microsoft.com/office/officeart/2005/8/layout/bProcess4"/>
    <dgm:cxn modelId="{AAA0B109-C0DF-4DD8-84D5-A7DCE04F7052}" type="presParOf" srcId="{D2041991-6F8D-4045-B464-C6F89A445470}" destId="{6EC996CD-E244-497B-9AC8-239094EC815D}" srcOrd="13" destOrd="0" presId="urn:microsoft.com/office/officeart/2005/8/layout/bProcess4"/>
    <dgm:cxn modelId="{CBEBBDD6-09B5-4602-9A22-A3184462D104}" type="presParOf" srcId="{D2041991-6F8D-4045-B464-C6F89A445470}" destId="{9B7232C3-955D-48B6-80E8-A4AD5D12226A}" srcOrd="14" destOrd="0" presId="urn:microsoft.com/office/officeart/2005/8/layout/bProcess4"/>
    <dgm:cxn modelId="{723EB001-9510-4AEE-BFE4-33FE7EC589A2}" type="presParOf" srcId="{9B7232C3-955D-48B6-80E8-A4AD5D12226A}" destId="{81C370FC-C463-44CC-B6EB-D617CA7DFAE7}" srcOrd="0" destOrd="0" presId="urn:microsoft.com/office/officeart/2005/8/layout/bProcess4"/>
    <dgm:cxn modelId="{ECC42215-C51D-4E59-AA1A-593786469F77}" type="presParOf" srcId="{9B7232C3-955D-48B6-80E8-A4AD5D12226A}" destId="{1F287306-19B9-44EC-8268-11A9D7581A6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98989E-EEA4-476A-9942-47225685630A}" type="doc">
      <dgm:prSet loTypeId="urn:microsoft.com/office/officeart/2005/8/layout/bProcess4" loCatId="process" qsTypeId="urn:microsoft.com/office/officeart/2005/8/quickstyle/simple3" qsCatId="simple" csTypeId="urn:microsoft.com/office/officeart/2005/8/colors/accent6_1" csCatId="accent6" phldr="1"/>
      <dgm:spPr/>
      <dgm:t>
        <a:bodyPr/>
        <a:lstStyle/>
        <a:p>
          <a:endParaRPr lang="es-CO"/>
        </a:p>
      </dgm:t>
    </dgm:pt>
    <dgm:pt modelId="{6317A997-CD3E-4DBF-A763-AD91C285A6FA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1. Salud Publica, mental y colectiva</a:t>
          </a:r>
        </a:p>
        <a:p>
          <a:r>
            <a:rPr lang="es-ES" dirty="0"/>
            <a:t>14,03%</a:t>
          </a:r>
          <a:endParaRPr lang="es-CO" dirty="0"/>
        </a:p>
      </dgm:t>
    </dgm:pt>
    <dgm:pt modelId="{DD29F618-D25E-4C12-89D8-1CB843035288}" type="parTrans" cxnId="{57A13CC7-FB74-4383-A2A6-6D20573A602A}">
      <dgm:prSet/>
      <dgm:spPr/>
      <dgm:t>
        <a:bodyPr/>
        <a:lstStyle/>
        <a:p>
          <a:endParaRPr lang="es-CO"/>
        </a:p>
      </dgm:t>
    </dgm:pt>
    <dgm:pt modelId="{38804A59-F2E6-4F0C-B520-727B13FF316B}" type="sibTrans" cxnId="{57A13CC7-FB74-4383-A2A6-6D20573A602A}">
      <dgm:prSet/>
      <dgm:spPr/>
      <dgm:t>
        <a:bodyPr/>
        <a:lstStyle/>
        <a:p>
          <a:endParaRPr lang="es-CO"/>
        </a:p>
      </dgm:t>
    </dgm:pt>
    <dgm:pt modelId="{CE8B44E6-BF5D-40DE-A028-690CB19F2877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2. Ambiente educativo cuyabro </a:t>
          </a:r>
        </a:p>
        <a:p>
          <a:r>
            <a:rPr lang="es-ES" dirty="0"/>
            <a:t>14,33%</a:t>
          </a:r>
          <a:endParaRPr lang="es-CO" dirty="0"/>
        </a:p>
      </dgm:t>
    </dgm:pt>
    <dgm:pt modelId="{21BFA594-4D8B-4A7A-A488-FB28E71F6BCC}" type="parTrans" cxnId="{8AC3FBE9-96F5-43AB-9A19-A5CD02D14440}">
      <dgm:prSet/>
      <dgm:spPr/>
      <dgm:t>
        <a:bodyPr/>
        <a:lstStyle/>
        <a:p>
          <a:endParaRPr lang="es-CO"/>
        </a:p>
      </dgm:t>
    </dgm:pt>
    <dgm:pt modelId="{F6BC2E61-D1D3-435F-B821-36D806C7A740}" type="sibTrans" cxnId="{8AC3FBE9-96F5-43AB-9A19-A5CD02D14440}">
      <dgm:prSet/>
      <dgm:spPr/>
      <dgm:t>
        <a:bodyPr/>
        <a:lstStyle/>
        <a:p>
          <a:endParaRPr lang="es-CO"/>
        </a:p>
      </dgm:t>
    </dgm:pt>
    <dgm:pt modelId="{D08F6FDD-39F9-4DBC-BBD7-00D4B402E6DB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3. Seguridad Alimentaria</a:t>
          </a:r>
        </a:p>
        <a:p>
          <a:r>
            <a:rPr lang="es-ES" dirty="0"/>
            <a:t>12,33%</a:t>
          </a:r>
          <a:endParaRPr lang="es-CO" dirty="0"/>
        </a:p>
      </dgm:t>
    </dgm:pt>
    <dgm:pt modelId="{F85244FF-9C29-47DB-9A5B-A8E900DF8E18}" type="parTrans" cxnId="{91FD3D77-6FB1-4852-BF65-B991E9C5039E}">
      <dgm:prSet/>
      <dgm:spPr/>
      <dgm:t>
        <a:bodyPr/>
        <a:lstStyle/>
        <a:p>
          <a:endParaRPr lang="es-CO"/>
        </a:p>
      </dgm:t>
    </dgm:pt>
    <dgm:pt modelId="{258C74E5-FC4B-4250-8622-B661D1673112}" type="sibTrans" cxnId="{91FD3D77-6FB1-4852-BF65-B991E9C5039E}">
      <dgm:prSet/>
      <dgm:spPr/>
      <dgm:t>
        <a:bodyPr/>
        <a:lstStyle/>
        <a:p>
          <a:endParaRPr lang="es-CO"/>
        </a:p>
      </dgm:t>
    </dgm:pt>
    <dgm:pt modelId="{C62D9C1A-9B50-4B34-8FE4-2D042A6BDDCA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6. Familias cuyabras empoderadas</a:t>
          </a:r>
        </a:p>
        <a:p>
          <a:r>
            <a:rPr lang="es-ES" dirty="0"/>
            <a:t>14,89%</a:t>
          </a:r>
          <a:endParaRPr lang="es-CO" dirty="0"/>
        </a:p>
      </dgm:t>
    </dgm:pt>
    <dgm:pt modelId="{45D0D8D6-2D81-44EB-B798-BC19AB22422D}" type="parTrans" cxnId="{6C7EA3BE-1747-41CE-BE6D-E1348F7366A5}">
      <dgm:prSet/>
      <dgm:spPr/>
      <dgm:t>
        <a:bodyPr/>
        <a:lstStyle/>
        <a:p>
          <a:endParaRPr lang="es-CO"/>
        </a:p>
      </dgm:t>
    </dgm:pt>
    <dgm:pt modelId="{65263E39-3B5A-4DB1-BED1-AE450B711371}" type="sibTrans" cxnId="{6C7EA3BE-1747-41CE-BE6D-E1348F7366A5}">
      <dgm:prSet/>
      <dgm:spPr/>
      <dgm:t>
        <a:bodyPr/>
        <a:lstStyle/>
        <a:p>
          <a:endParaRPr lang="es-CO"/>
        </a:p>
      </dgm:t>
    </dgm:pt>
    <dgm:pt modelId="{D83E4294-C4A8-48F6-B601-8177A4F65091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5. Entorno Social Cuyabro</a:t>
          </a:r>
        </a:p>
        <a:p>
          <a:r>
            <a:rPr lang="es-ES" dirty="0"/>
            <a:t>14,47%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CED674BB-DF95-474A-82A7-0FF12140D802}" type="parTrans" cxnId="{2243DC2A-459C-45F4-81B3-E5AAB8A0363D}">
      <dgm:prSet/>
      <dgm:spPr/>
      <dgm:t>
        <a:bodyPr/>
        <a:lstStyle/>
        <a:p>
          <a:endParaRPr lang="es-CO"/>
        </a:p>
      </dgm:t>
    </dgm:pt>
    <dgm:pt modelId="{9707B58C-A632-4754-B386-9159B9A1B20C}" type="sibTrans" cxnId="{2243DC2A-459C-45F4-81B3-E5AAB8A0363D}">
      <dgm:prSet/>
      <dgm:spPr/>
      <dgm:t>
        <a:bodyPr/>
        <a:lstStyle/>
        <a:p>
          <a:endParaRPr lang="es-CO"/>
        </a:p>
      </dgm:t>
    </dgm:pt>
    <dgm:pt modelId="{29EBF805-6DF8-47E5-BB52-B56DD8A08CD0}">
      <dgm:prSet phldrT="[Texto]"/>
      <dgm:spPr/>
      <dgm:t>
        <a:bodyPr/>
        <a:lstStyle/>
        <a:p>
          <a:pPr>
            <a:buNone/>
          </a:pP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4. Cultura, deporte y recreación</a:t>
          </a:r>
        </a:p>
        <a:p>
          <a:pPr>
            <a:buNone/>
          </a:pPr>
          <a:r>
            <a:rPr lang="es-ES" dirty="0"/>
            <a:t>15%</a:t>
          </a:r>
          <a:endParaRPr lang="es-CO" dirty="0"/>
        </a:p>
      </dgm:t>
    </dgm:pt>
    <dgm:pt modelId="{7E0EB650-C181-4B41-BD8C-3C9A7110665F}" type="parTrans" cxnId="{434086C8-743A-45B4-BD98-F7AC44F907F5}">
      <dgm:prSet/>
      <dgm:spPr/>
      <dgm:t>
        <a:bodyPr/>
        <a:lstStyle/>
        <a:p>
          <a:endParaRPr lang="es-CO"/>
        </a:p>
      </dgm:t>
    </dgm:pt>
    <dgm:pt modelId="{3FA8F6D0-F575-4EE9-9FC3-23CF5ED8AA63}" type="sibTrans" cxnId="{434086C8-743A-45B4-BD98-F7AC44F907F5}">
      <dgm:prSet/>
      <dgm:spPr/>
      <dgm:t>
        <a:bodyPr/>
        <a:lstStyle/>
        <a:p>
          <a:endParaRPr lang="es-CO"/>
        </a:p>
      </dgm:t>
    </dgm:pt>
    <dgm:pt modelId="{0CC575D6-DB45-41F5-BB6B-DD698F9548AD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7. Garantía de Derechos</a:t>
          </a:r>
        </a:p>
        <a:p>
          <a:r>
            <a:rPr lang="es-ES" dirty="0"/>
            <a:t>14,71%</a:t>
          </a:r>
          <a:endParaRPr lang="es-CO" dirty="0"/>
        </a:p>
      </dgm:t>
    </dgm:pt>
    <dgm:pt modelId="{EFB3071F-D408-40A0-AA38-BFC7B95B7B1F}" type="parTrans" cxnId="{0260DE59-ED6C-449A-9BCF-226B1EB5D293}">
      <dgm:prSet/>
      <dgm:spPr/>
      <dgm:t>
        <a:bodyPr/>
        <a:lstStyle/>
        <a:p>
          <a:endParaRPr lang="es-CO"/>
        </a:p>
      </dgm:t>
    </dgm:pt>
    <dgm:pt modelId="{FEE36E21-2F6F-4C10-9300-0E0B7D994AAF}" type="sibTrans" cxnId="{0260DE59-ED6C-449A-9BCF-226B1EB5D293}">
      <dgm:prSet/>
      <dgm:spPr/>
      <dgm:t>
        <a:bodyPr/>
        <a:lstStyle/>
        <a:p>
          <a:endParaRPr lang="es-CO"/>
        </a:p>
      </dgm:t>
    </dgm:pt>
    <dgm:pt modelId="{C749BED4-6854-428A-8AC1-7F30366AF8ED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8. Gobernanza</a:t>
          </a:r>
        </a:p>
        <a:p>
          <a:r>
            <a:rPr lang="es-ES" dirty="0"/>
            <a:t>14,63%</a:t>
          </a:r>
          <a:endParaRPr lang="es-CO" dirty="0"/>
        </a:p>
      </dgm:t>
    </dgm:pt>
    <dgm:pt modelId="{573B752F-F78B-4F6D-88DC-3FACA095CE98}" type="parTrans" cxnId="{6AC98DE5-1BBE-4F82-9AE5-4A5D7AA14336}">
      <dgm:prSet/>
      <dgm:spPr/>
      <dgm:t>
        <a:bodyPr/>
        <a:lstStyle/>
        <a:p>
          <a:endParaRPr lang="es-CO"/>
        </a:p>
      </dgm:t>
    </dgm:pt>
    <dgm:pt modelId="{A8934FFD-9EEC-4E73-9563-AAE71CEB915F}" type="sibTrans" cxnId="{6AC98DE5-1BBE-4F82-9AE5-4A5D7AA14336}">
      <dgm:prSet/>
      <dgm:spPr/>
      <dgm:t>
        <a:bodyPr/>
        <a:lstStyle/>
        <a:p>
          <a:endParaRPr lang="es-CO"/>
        </a:p>
      </dgm:t>
    </dgm:pt>
    <dgm:pt modelId="{D2041991-6F8D-4045-B464-C6F89A445470}" type="pres">
      <dgm:prSet presAssocID="{BF98989E-EEA4-476A-9942-47225685630A}" presName="Name0" presStyleCnt="0">
        <dgm:presLayoutVars>
          <dgm:dir/>
          <dgm:resizeHandles/>
        </dgm:presLayoutVars>
      </dgm:prSet>
      <dgm:spPr/>
    </dgm:pt>
    <dgm:pt modelId="{05EDBC87-3944-42AA-BBC0-F28A573BBF9A}" type="pres">
      <dgm:prSet presAssocID="{6317A997-CD3E-4DBF-A763-AD91C285A6FA}" presName="compNode" presStyleCnt="0"/>
      <dgm:spPr/>
    </dgm:pt>
    <dgm:pt modelId="{3F313675-E744-437E-8F8E-9985622150BA}" type="pres">
      <dgm:prSet presAssocID="{6317A997-CD3E-4DBF-A763-AD91C285A6FA}" presName="dummyConnPt" presStyleCnt="0"/>
      <dgm:spPr/>
    </dgm:pt>
    <dgm:pt modelId="{EAEEB70B-F7E7-4F2D-B7DB-D9D9FE1EEB60}" type="pres">
      <dgm:prSet presAssocID="{6317A997-CD3E-4DBF-A763-AD91C285A6FA}" presName="node" presStyleLbl="node1" presStyleIdx="0" presStyleCnt="8">
        <dgm:presLayoutVars>
          <dgm:bulletEnabled val="1"/>
        </dgm:presLayoutVars>
      </dgm:prSet>
      <dgm:spPr/>
    </dgm:pt>
    <dgm:pt modelId="{5B9884AD-5CA2-4E0B-9A35-2FF74810F3E7}" type="pres">
      <dgm:prSet presAssocID="{38804A59-F2E6-4F0C-B520-727B13FF316B}" presName="sibTrans" presStyleLbl="bgSibTrans2D1" presStyleIdx="0" presStyleCnt="7"/>
      <dgm:spPr/>
    </dgm:pt>
    <dgm:pt modelId="{81FCA78C-4567-4AF1-A73E-A5DA39489023}" type="pres">
      <dgm:prSet presAssocID="{CE8B44E6-BF5D-40DE-A028-690CB19F2877}" presName="compNode" presStyleCnt="0"/>
      <dgm:spPr/>
    </dgm:pt>
    <dgm:pt modelId="{469A95D4-C044-4B2C-A9D1-ABF84CD3B487}" type="pres">
      <dgm:prSet presAssocID="{CE8B44E6-BF5D-40DE-A028-690CB19F2877}" presName="dummyConnPt" presStyleCnt="0"/>
      <dgm:spPr/>
    </dgm:pt>
    <dgm:pt modelId="{4663B5F3-A80C-4A58-890A-C24E4BEA3DE0}" type="pres">
      <dgm:prSet presAssocID="{CE8B44E6-BF5D-40DE-A028-690CB19F2877}" presName="node" presStyleLbl="node1" presStyleIdx="1" presStyleCnt="8">
        <dgm:presLayoutVars>
          <dgm:bulletEnabled val="1"/>
        </dgm:presLayoutVars>
      </dgm:prSet>
      <dgm:spPr/>
    </dgm:pt>
    <dgm:pt modelId="{4C4FB227-F126-455E-8FA1-FA28EA1993F0}" type="pres">
      <dgm:prSet presAssocID="{F6BC2E61-D1D3-435F-B821-36D806C7A740}" presName="sibTrans" presStyleLbl="bgSibTrans2D1" presStyleIdx="1" presStyleCnt="7"/>
      <dgm:spPr/>
    </dgm:pt>
    <dgm:pt modelId="{7DC32EB1-BD20-436D-9DE9-C71D283A8D2C}" type="pres">
      <dgm:prSet presAssocID="{D08F6FDD-39F9-4DBC-BBD7-00D4B402E6DB}" presName="compNode" presStyleCnt="0"/>
      <dgm:spPr/>
    </dgm:pt>
    <dgm:pt modelId="{746DFF90-46BF-467B-91F6-4F4DB8366643}" type="pres">
      <dgm:prSet presAssocID="{D08F6FDD-39F9-4DBC-BBD7-00D4B402E6DB}" presName="dummyConnPt" presStyleCnt="0"/>
      <dgm:spPr/>
    </dgm:pt>
    <dgm:pt modelId="{A73BB86F-DB96-4D22-9B35-369DCE57E945}" type="pres">
      <dgm:prSet presAssocID="{D08F6FDD-39F9-4DBC-BBD7-00D4B402E6DB}" presName="node" presStyleLbl="node1" presStyleIdx="2" presStyleCnt="8">
        <dgm:presLayoutVars>
          <dgm:bulletEnabled val="1"/>
        </dgm:presLayoutVars>
      </dgm:prSet>
      <dgm:spPr/>
    </dgm:pt>
    <dgm:pt modelId="{E90A6192-3FA6-4799-A9B9-BB875B955E34}" type="pres">
      <dgm:prSet presAssocID="{258C74E5-FC4B-4250-8622-B661D1673112}" presName="sibTrans" presStyleLbl="bgSibTrans2D1" presStyleIdx="2" presStyleCnt="7"/>
      <dgm:spPr/>
    </dgm:pt>
    <dgm:pt modelId="{9FC56CE9-10EC-4330-9158-53C9A603C990}" type="pres">
      <dgm:prSet presAssocID="{C62D9C1A-9B50-4B34-8FE4-2D042A6BDDCA}" presName="compNode" presStyleCnt="0"/>
      <dgm:spPr/>
    </dgm:pt>
    <dgm:pt modelId="{8954D307-B9AD-4B7E-A79D-A3DCCBB11F83}" type="pres">
      <dgm:prSet presAssocID="{C62D9C1A-9B50-4B34-8FE4-2D042A6BDDCA}" presName="dummyConnPt" presStyleCnt="0"/>
      <dgm:spPr/>
    </dgm:pt>
    <dgm:pt modelId="{5A30719B-A19A-4D27-9909-D6249F8AAEB4}" type="pres">
      <dgm:prSet presAssocID="{C62D9C1A-9B50-4B34-8FE4-2D042A6BDDCA}" presName="node" presStyleLbl="node1" presStyleIdx="3" presStyleCnt="8">
        <dgm:presLayoutVars>
          <dgm:bulletEnabled val="1"/>
        </dgm:presLayoutVars>
      </dgm:prSet>
      <dgm:spPr/>
    </dgm:pt>
    <dgm:pt modelId="{94ED455E-EE1E-4E8E-9DC0-6A3E9F25B883}" type="pres">
      <dgm:prSet presAssocID="{65263E39-3B5A-4DB1-BED1-AE450B711371}" presName="sibTrans" presStyleLbl="bgSibTrans2D1" presStyleIdx="3" presStyleCnt="7"/>
      <dgm:spPr/>
    </dgm:pt>
    <dgm:pt modelId="{17C305CD-FBFE-4B93-B3F3-F674EF5F27F8}" type="pres">
      <dgm:prSet presAssocID="{D83E4294-C4A8-48F6-B601-8177A4F65091}" presName="compNode" presStyleCnt="0"/>
      <dgm:spPr/>
    </dgm:pt>
    <dgm:pt modelId="{8ED2C050-6DCB-42BD-8A96-7F3480F992C8}" type="pres">
      <dgm:prSet presAssocID="{D83E4294-C4A8-48F6-B601-8177A4F65091}" presName="dummyConnPt" presStyleCnt="0"/>
      <dgm:spPr/>
    </dgm:pt>
    <dgm:pt modelId="{D85201D0-42EB-407F-8E1D-2A34A10DC8DE}" type="pres">
      <dgm:prSet presAssocID="{D83E4294-C4A8-48F6-B601-8177A4F65091}" presName="node" presStyleLbl="node1" presStyleIdx="4" presStyleCnt="8">
        <dgm:presLayoutVars>
          <dgm:bulletEnabled val="1"/>
        </dgm:presLayoutVars>
      </dgm:prSet>
      <dgm:spPr/>
    </dgm:pt>
    <dgm:pt modelId="{1B14162E-B9C0-4BA9-BB86-EB9FA5931A9F}" type="pres">
      <dgm:prSet presAssocID="{9707B58C-A632-4754-B386-9159B9A1B20C}" presName="sibTrans" presStyleLbl="bgSibTrans2D1" presStyleIdx="4" presStyleCnt="7"/>
      <dgm:spPr/>
    </dgm:pt>
    <dgm:pt modelId="{9CE7D7ED-1E66-4000-B43A-D2270ADF9939}" type="pres">
      <dgm:prSet presAssocID="{29EBF805-6DF8-47E5-BB52-B56DD8A08CD0}" presName="compNode" presStyleCnt="0"/>
      <dgm:spPr/>
    </dgm:pt>
    <dgm:pt modelId="{261FBDEA-F824-4F73-BBB2-21C668D8EC7A}" type="pres">
      <dgm:prSet presAssocID="{29EBF805-6DF8-47E5-BB52-B56DD8A08CD0}" presName="dummyConnPt" presStyleCnt="0"/>
      <dgm:spPr/>
    </dgm:pt>
    <dgm:pt modelId="{A3F4A6E9-6F79-40D4-9B79-855F294D5373}" type="pres">
      <dgm:prSet presAssocID="{29EBF805-6DF8-47E5-BB52-B56DD8A08CD0}" presName="node" presStyleLbl="node1" presStyleIdx="5" presStyleCnt="8">
        <dgm:presLayoutVars>
          <dgm:bulletEnabled val="1"/>
        </dgm:presLayoutVars>
      </dgm:prSet>
      <dgm:spPr/>
    </dgm:pt>
    <dgm:pt modelId="{FB5B7B50-2A34-4F12-8240-70ECA64D8791}" type="pres">
      <dgm:prSet presAssocID="{3FA8F6D0-F575-4EE9-9FC3-23CF5ED8AA63}" presName="sibTrans" presStyleLbl="bgSibTrans2D1" presStyleIdx="5" presStyleCnt="7"/>
      <dgm:spPr/>
    </dgm:pt>
    <dgm:pt modelId="{BC34BDD5-86A5-4BEB-A215-ECC2FA14DEA3}" type="pres">
      <dgm:prSet presAssocID="{0CC575D6-DB45-41F5-BB6B-DD698F9548AD}" presName="compNode" presStyleCnt="0"/>
      <dgm:spPr/>
    </dgm:pt>
    <dgm:pt modelId="{822AC31A-EEF8-44BC-B4B6-E22A84517C69}" type="pres">
      <dgm:prSet presAssocID="{0CC575D6-DB45-41F5-BB6B-DD698F9548AD}" presName="dummyConnPt" presStyleCnt="0"/>
      <dgm:spPr/>
    </dgm:pt>
    <dgm:pt modelId="{CB4A32F7-1A61-441C-9AF4-67415C59F27B}" type="pres">
      <dgm:prSet presAssocID="{0CC575D6-DB45-41F5-BB6B-DD698F9548AD}" presName="node" presStyleLbl="node1" presStyleIdx="6" presStyleCnt="8">
        <dgm:presLayoutVars>
          <dgm:bulletEnabled val="1"/>
        </dgm:presLayoutVars>
      </dgm:prSet>
      <dgm:spPr/>
    </dgm:pt>
    <dgm:pt modelId="{6EC996CD-E244-497B-9AC8-239094EC815D}" type="pres">
      <dgm:prSet presAssocID="{FEE36E21-2F6F-4C10-9300-0E0B7D994AAF}" presName="sibTrans" presStyleLbl="bgSibTrans2D1" presStyleIdx="6" presStyleCnt="7"/>
      <dgm:spPr/>
    </dgm:pt>
    <dgm:pt modelId="{9B7232C3-955D-48B6-80E8-A4AD5D12226A}" type="pres">
      <dgm:prSet presAssocID="{C749BED4-6854-428A-8AC1-7F30366AF8ED}" presName="compNode" presStyleCnt="0"/>
      <dgm:spPr/>
    </dgm:pt>
    <dgm:pt modelId="{81C370FC-C463-44CC-B6EB-D617CA7DFAE7}" type="pres">
      <dgm:prSet presAssocID="{C749BED4-6854-428A-8AC1-7F30366AF8ED}" presName="dummyConnPt" presStyleCnt="0"/>
      <dgm:spPr/>
    </dgm:pt>
    <dgm:pt modelId="{1F287306-19B9-44EC-8268-11A9D7581A61}" type="pres">
      <dgm:prSet presAssocID="{C749BED4-6854-428A-8AC1-7F30366AF8ED}" presName="node" presStyleLbl="node1" presStyleIdx="7" presStyleCnt="8">
        <dgm:presLayoutVars>
          <dgm:bulletEnabled val="1"/>
        </dgm:presLayoutVars>
      </dgm:prSet>
      <dgm:spPr/>
    </dgm:pt>
  </dgm:ptLst>
  <dgm:cxnLst>
    <dgm:cxn modelId="{1CDC4203-4A11-4B86-A4CD-D6358ED5043B}" type="presOf" srcId="{9707B58C-A632-4754-B386-9159B9A1B20C}" destId="{1B14162E-B9C0-4BA9-BB86-EB9FA5931A9F}" srcOrd="0" destOrd="0" presId="urn:microsoft.com/office/officeart/2005/8/layout/bProcess4"/>
    <dgm:cxn modelId="{280CC911-FDBB-4434-BC73-57900A8046AF}" type="presOf" srcId="{65263E39-3B5A-4DB1-BED1-AE450B711371}" destId="{94ED455E-EE1E-4E8E-9DC0-6A3E9F25B883}" srcOrd="0" destOrd="0" presId="urn:microsoft.com/office/officeart/2005/8/layout/bProcess4"/>
    <dgm:cxn modelId="{8D25A919-AFAD-4767-8FF1-A84D323773AA}" type="presOf" srcId="{D08F6FDD-39F9-4DBC-BBD7-00D4B402E6DB}" destId="{A73BB86F-DB96-4D22-9B35-369DCE57E945}" srcOrd="0" destOrd="0" presId="urn:microsoft.com/office/officeart/2005/8/layout/bProcess4"/>
    <dgm:cxn modelId="{B4604E20-8DC1-4DCE-9277-EEEFCAF52FBE}" type="presOf" srcId="{CE8B44E6-BF5D-40DE-A028-690CB19F2877}" destId="{4663B5F3-A80C-4A58-890A-C24E4BEA3DE0}" srcOrd="0" destOrd="0" presId="urn:microsoft.com/office/officeart/2005/8/layout/bProcess4"/>
    <dgm:cxn modelId="{2243DC2A-459C-45F4-81B3-E5AAB8A0363D}" srcId="{BF98989E-EEA4-476A-9942-47225685630A}" destId="{D83E4294-C4A8-48F6-B601-8177A4F65091}" srcOrd="4" destOrd="0" parTransId="{CED674BB-DF95-474A-82A7-0FF12140D802}" sibTransId="{9707B58C-A632-4754-B386-9159B9A1B20C}"/>
    <dgm:cxn modelId="{93032E31-D388-4B9B-AD26-F3FC49DE43AE}" type="presOf" srcId="{D83E4294-C4A8-48F6-B601-8177A4F65091}" destId="{D85201D0-42EB-407F-8E1D-2A34A10DC8DE}" srcOrd="0" destOrd="0" presId="urn:microsoft.com/office/officeart/2005/8/layout/bProcess4"/>
    <dgm:cxn modelId="{EA6E6F5F-9CC2-4BB0-9825-F206E0C68A50}" type="presOf" srcId="{FEE36E21-2F6F-4C10-9300-0E0B7D994AAF}" destId="{6EC996CD-E244-497B-9AC8-239094EC815D}" srcOrd="0" destOrd="0" presId="urn:microsoft.com/office/officeart/2005/8/layout/bProcess4"/>
    <dgm:cxn modelId="{91FD3D77-6FB1-4852-BF65-B991E9C5039E}" srcId="{BF98989E-EEA4-476A-9942-47225685630A}" destId="{D08F6FDD-39F9-4DBC-BBD7-00D4B402E6DB}" srcOrd="2" destOrd="0" parTransId="{F85244FF-9C29-47DB-9A5B-A8E900DF8E18}" sibTransId="{258C74E5-FC4B-4250-8622-B661D1673112}"/>
    <dgm:cxn modelId="{0260DE59-ED6C-449A-9BCF-226B1EB5D293}" srcId="{BF98989E-EEA4-476A-9942-47225685630A}" destId="{0CC575D6-DB45-41F5-BB6B-DD698F9548AD}" srcOrd="6" destOrd="0" parTransId="{EFB3071F-D408-40A0-AA38-BFC7B95B7B1F}" sibTransId="{FEE36E21-2F6F-4C10-9300-0E0B7D994AAF}"/>
    <dgm:cxn modelId="{DA3B088C-85B5-4572-BF11-D1F263C96CB8}" type="presOf" srcId="{258C74E5-FC4B-4250-8622-B661D1673112}" destId="{E90A6192-3FA6-4799-A9B9-BB875B955E34}" srcOrd="0" destOrd="0" presId="urn:microsoft.com/office/officeart/2005/8/layout/bProcess4"/>
    <dgm:cxn modelId="{3E9F7196-0A48-4D21-AA17-06CA992BEF73}" type="presOf" srcId="{C749BED4-6854-428A-8AC1-7F30366AF8ED}" destId="{1F287306-19B9-44EC-8268-11A9D7581A61}" srcOrd="0" destOrd="0" presId="urn:microsoft.com/office/officeart/2005/8/layout/bProcess4"/>
    <dgm:cxn modelId="{F0E4E596-7F24-44A4-B819-C0B34471FFEE}" type="presOf" srcId="{0CC575D6-DB45-41F5-BB6B-DD698F9548AD}" destId="{CB4A32F7-1A61-441C-9AF4-67415C59F27B}" srcOrd="0" destOrd="0" presId="urn:microsoft.com/office/officeart/2005/8/layout/bProcess4"/>
    <dgm:cxn modelId="{88E9F796-815A-47DB-AE94-D22D6AD3DE3F}" type="presOf" srcId="{38804A59-F2E6-4F0C-B520-727B13FF316B}" destId="{5B9884AD-5CA2-4E0B-9A35-2FF74810F3E7}" srcOrd="0" destOrd="0" presId="urn:microsoft.com/office/officeart/2005/8/layout/bProcess4"/>
    <dgm:cxn modelId="{C3EB419A-84EF-4633-84D1-B7C4F8B24862}" type="presOf" srcId="{F6BC2E61-D1D3-435F-B821-36D806C7A740}" destId="{4C4FB227-F126-455E-8FA1-FA28EA1993F0}" srcOrd="0" destOrd="0" presId="urn:microsoft.com/office/officeart/2005/8/layout/bProcess4"/>
    <dgm:cxn modelId="{EE556DA5-3E75-45FC-B11F-AA3CB8A2C965}" type="presOf" srcId="{6317A997-CD3E-4DBF-A763-AD91C285A6FA}" destId="{EAEEB70B-F7E7-4F2D-B7DB-D9D9FE1EEB60}" srcOrd="0" destOrd="0" presId="urn:microsoft.com/office/officeart/2005/8/layout/bProcess4"/>
    <dgm:cxn modelId="{F9061FB4-2E8B-475C-BBCB-1FAB2B601D2A}" type="presOf" srcId="{BF98989E-EEA4-476A-9942-47225685630A}" destId="{D2041991-6F8D-4045-B464-C6F89A445470}" srcOrd="0" destOrd="0" presId="urn:microsoft.com/office/officeart/2005/8/layout/bProcess4"/>
    <dgm:cxn modelId="{6C7EA3BE-1747-41CE-BE6D-E1348F7366A5}" srcId="{BF98989E-EEA4-476A-9942-47225685630A}" destId="{C62D9C1A-9B50-4B34-8FE4-2D042A6BDDCA}" srcOrd="3" destOrd="0" parTransId="{45D0D8D6-2D81-44EB-B798-BC19AB22422D}" sibTransId="{65263E39-3B5A-4DB1-BED1-AE450B711371}"/>
    <dgm:cxn modelId="{57A13CC7-FB74-4383-A2A6-6D20573A602A}" srcId="{BF98989E-EEA4-476A-9942-47225685630A}" destId="{6317A997-CD3E-4DBF-A763-AD91C285A6FA}" srcOrd="0" destOrd="0" parTransId="{DD29F618-D25E-4C12-89D8-1CB843035288}" sibTransId="{38804A59-F2E6-4F0C-B520-727B13FF316B}"/>
    <dgm:cxn modelId="{434086C8-743A-45B4-BD98-F7AC44F907F5}" srcId="{BF98989E-EEA4-476A-9942-47225685630A}" destId="{29EBF805-6DF8-47E5-BB52-B56DD8A08CD0}" srcOrd="5" destOrd="0" parTransId="{7E0EB650-C181-4B41-BD8C-3C9A7110665F}" sibTransId="{3FA8F6D0-F575-4EE9-9FC3-23CF5ED8AA63}"/>
    <dgm:cxn modelId="{6AC98DE5-1BBE-4F82-9AE5-4A5D7AA14336}" srcId="{BF98989E-EEA4-476A-9942-47225685630A}" destId="{C749BED4-6854-428A-8AC1-7F30366AF8ED}" srcOrd="7" destOrd="0" parTransId="{573B752F-F78B-4F6D-88DC-3FACA095CE98}" sibTransId="{A8934FFD-9EEC-4E73-9563-AAE71CEB915F}"/>
    <dgm:cxn modelId="{4A7475E7-CADC-443B-8C70-6E5DCD5D6D12}" type="presOf" srcId="{29EBF805-6DF8-47E5-BB52-B56DD8A08CD0}" destId="{A3F4A6E9-6F79-40D4-9B79-855F294D5373}" srcOrd="0" destOrd="0" presId="urn:microsoft.com/office/officeart/2005/8/layout/bProcess4"/>
    <dgm:cxn modelId="{8AC3FBE9-96F5-43AB-9A19-A5CD02D14440}" srcId="{BF98989E-EEA4-476A-9942-47225685630A}" destId="{CE8B44E6-BF5D-40DE-A028-690CB19F2877}" srcOrd="1" destOrd="0" parTransId="{21BFA594-4D8B-4A7A-A488-FB28E71F6BCC}" sibTransId="{F6BC2E61-D1D3-435F-B821-36D806C7A740}"/>
    <dgm:cxn modelId="{59E123EC-D1F1-4579-A5E5-0C7383F31EE6}" type="presOf" srcId="{3FA8F6D0-F575-4EE9-9FC3-23CF5ED8AA63}" destId="{FB5B7B50-2A34-4F12-8240-70ECA64D8791}" srcOrd="0" destOrd="0" presId="urn:microsoft.com/office/officeart/2005/8/layout/bProcess4"/>
    <dgm:cxn modelId="{EEBA0FED-5528-4EE4-BDAC-8B33C1DB66B3}" type="presOf" srcId="{C62D9C1A-9B50-4B34-8FE4-2D042A6BDDCA}" destId="{5A30719B-A19A-4D27-9909-D6249F8AAEB4}" srcOrd="0" destOrd="0" presId="urn:microsoft.com/office/officeart/2005/8/layout/bProcess4"/>
    <dgm:cxn modelId="{90997B01-B557-49DF-B407-440AD0DF77D9}" type="presParOf" srcId="{D2041991-6F8D-4045-B464-C6F89A445470}" destId="{05EDBC87-3944-42AA-BBC0-F28A573BBF9A}" srcOrd="0" destOrd="0" presId="urn:microsoft.com/office/officeart/2005/8/layout/bProcess4"/>
    <dgm:cxn modelId="{DF71994D-359F-44FF-8F06-F80B64441C3B}" type="presParOf" srcId="{05EDBC87-3944-42AA-BBC0-F28A573BBF9A}" destId="{3F313675-E744-437E-8F8E-9985622150BA}" srcOrd="0" destOrd="0" presId="urn:microsoft.com/office/officeart/2005/8/layout/bProcess4"/>
    <dgm:cxn modelId="{3FF9619F-C159-4D9B-9DC9-143530F92A00}" type="presParOf" srcId="{05EDBC87-3944-42AA-BBC0-F28A573BBF9A}" destId="{EAEEB70B-F7E7-4F2D-B7DB-D9D9FE1EEB60}" srcOrd="1" destOrd="0" presId="urn:microsoft.com/office/officeart/2005/8/layout/bProcess4"/>
    <dgm:cxn modelId="{8B34D957-56FB-4C46-98F5-AFB9C6105084}" type="presParOf" srcId="{D2041991-6F8D-4045-B464-C6F89A445470}" destId="{5B9884AD-5CA2-4E0B-9A35-2FF74810F3E7}" srcOrd="1" destOrd="0" presId="urn:microsoft.com/office/officeart/2005/8/layout/bProcess4"/>
    <dgm:cxn modelId="{485DE012-2FA8-46D2-923B-2D2147B358B9}" type="presParOf" srcId="{D2041991-6F8D-4045-B464-C6F89A445470}" destId="{81FCA78C-4567-4AF1-A73E-A5DA39489023}" srcOrd="2" destOrd="0" presId="urn:microsoft.com/office/officeart/2005/8/layout/bProcess4"/>
    <dgm:cxn modelId="{C2F7BFE0-F472-4789-B4B2-AD349CAAEB18}" type="presParOf" srcId="{81FCA78C-4567-4AF1-A73E-A5DA39489023}" destId="{469A95D4-C044-4B2C-A9D1-ABF84CD3B487}" srcOrd="0" destOrd="0" presId="urn:microsoft.com/office/officeart/2005/8/layout/bProcess4"/>
    <dgm:cxn modelId="{8E002405-1B9B-4720-9B88-BE5935482490}" type="presParOf" srcId="{81FCA78C-4567-4AF1-A73E-A5DA39489023}" destId="{4663B5F3-A80C-4A58-890A-C24E4BEA3DE0}" srcOrd="1" destOrd="0" presId="urn:microsoft.com/office/officeart/2005/8/layout/bProcess4"/>
    <dgm:cxn modelId="{599810B9-BDB4-4AF2-ADC9-C0F983790E78}" type="presParOf" srcId="{D2041991-6F8D-4045-B464-C6F89A445470}" destId="{4C4FB227-F126-455E-8FA1-FA28EA1993F0}" srcOrd="3" destOrd="0" presId="urn:microsoft.com/office/officeart/2005/8/layout/bProcess4"/>
    <dgm:cxn modelId="{AE8D7C07-BC71-4EBF-BEFE-4805589A64C5}" type="presParOf" srcId="{D2041991-6F8D-4045-B464-C6F89A445470}" destId="{7DC32EB1-BD20-436D-9DE9-C71D283A8D2C}" srcOrd="4" destOrd="0" presId="urn:microsoft.com/office/officeart/2005/8/layout/bProcess4"/>
    <dgm:cxn modelId="{6145CF69-35DE-4C20-83A9-D5A5BA46C151}" type="presParOf" srcId="{7DC32EB1-BD20-436D-9DE9-C71D283A8D2C}" destId="{746DFF90-46BF-467B-91F6-4F4DB8366643}" srcOrd="0" destOrd="0" presId="urn:microsoft.com/office/officeart/2005/8/layout/bProcess4"/>
    <dgm:cxn modelId="{A73DC8B0-DB6D-4762-A98E-F100C1F0447D}" type="presParOf" srcId="{7DC32EB1-BD20-436D-9DE9-C71D283A8D2C}" destId="{A73BB86F-DB96-4D22-9B35-369DCE57E945}" srcOrd="1" destOrd="0" presId="urn:microsoft.com/office/officeart/2005/8/layout/bProcess4"/>
    <dgm:cxn modelId="{ABB08134-F181-405B-9A5B-5A4F38F224B7}" type="presParOf" srcId="{D2041991-6F8D-4045-B464-C6F89A445470}" destId="{E90A6192-3FA6-4799-A9B9-BB875B955E34}" srcOrd="5" destOrd="0" presId="urn:microsoft.com/office/officeart/2005/8/layout/bProcess4"/>
    <dgm:cxn modelId="{12E3E8C7-C5D6-40A7-9351-E52D1CA7135F}" type="presParOf" srcId="{D2041991-6F8D-4045-B464-C6F89A445470}" destId="{9FC56CE9-10EC-4330-9158-53C9A603C990}" srcOrd="6" destOrd="0" presId="urn:microsoft.com/office/officeart/2005/8/layout/bProcess4"/>
    <dgm:cxn modelId="{1C12D049-E63F-4636-BB68-F1B6EECC2805}" type="presParOf" srcId="{9FC56CE9-10EC-4330-9158-53C9A603C990}" destId="{8954D307-B9AD-4B7E-A79D-A3DCCBB11F83}" srcOrd="0" destOrd="0" presId="urn:microsoft.com/office/officeart/2005/8/layout/bProcess4"/>
    <dgm:cxn modelId="{85674684-7CD2-4C04-B622-4064B87A8ED5}" type="presParOf" srcId="{9FC56CE9-10EC-4330-9158-53C9A603C990}" destId="{5A30719B-A19A-4D27-9909-D6249F8AAEB4}" srcOrd="1" destOrd="0" presId="urn:microsoft.com/office/officeart/2005/8/layout/bProcess4"/>
    <dgm:cxn modelId="{326A19D8-2A35-427A-A948-D09FBB02D7AD}" type="presParOf" srcId="{D2041991-6F8D-4045-B464-C6F89A445470}" destId="{94ED455E-EE1E-4E8E-9DC0-6A3E9F25B883}" srcOrd="7" destOrd="0" presId="urn:microsoft.com/office/officeart/2005/8/layout/bProcess4"/>
    <dgm:cxn modelId="{5100FDFB-8DFF-40F2-8B53-5CF437BAADE4}" type="presParOf" srcId="{D2041991-6F8D-4045-B464-C6F89A445470}" destId="{17C305CD-FBFE-4B93-B3F3-F674EF5F27F8}" srcOrd="8" destOrd="0" presId="urn:microsoft.com/office/officeart/2005/8/layout/bProcess4"/>
    <dgm:cxn modelId="{1683BC96-0292-4DF4-AC15-81E3A64DCCC3}" type="presParOf" srcId="{17C305CD-FBFE-4B93-B3F3-F674EF5F27F8}" destId="{8ED2C050-6DCB-42BD-8A96-7F3480F992C8}" srcOrd="0" destOrd="0" presId="urn:microsoft.com/office/officeart/2005/8/layout/bProcess4"/>
    <dgm:cxn modelId="{4E296692-9737-4ACC-88A3-37614F645550}" type="presParOf" srcId="{17C305CD-FBFE-4B93-B3F3-F674EF5F27F8}" destId="{D85201D0-42EB-407F-8E1D-2A34A10DC8DE}" srcOrd="1" destOrd="0" presId="urn:microsoft.com/office/officeart/2005/8/layout/bProcess4"/>
    <dgm:cxn modelId="{857F52FA-2530-4822-ACD5-BA503BFB18C5}" type="presParOf" srcId="{D2041991-6F8D-4045-B464-C6F89A445470}" destId="{1B14162E-B9C0-4BA9-BB86-EB9FA5931A9F}" srcOrd="9" destOrd="0" presId="urn:microsoft.com/office/officeart/2005/8/layout/bProcess4"/>
    <dgm:cxn modelId="{1BDA1FAD-F619-4EBF-8BF6-E8439314458E}" type="presParOf" srcId="{D2041991-6F8D-4045-B464-C6F89A445470}" destId="{9CE7D7ED-1E66-4000-B43A-D2270ADF9939}" srcOrd="10" destOrd="0" presId="urn:microsoft.com/office/officeart/2005/8/layout/bProcess4"/>
    <dgm:cxn modelId="{0BA38E5A-90B8-4829-9426-4D7862000312}" type="presParOf" srcId="{9CE7D7ED-1E66-4000-B43A-D2270ADF9939}" destId="{261FBDEA-F824-4F73-BBB2-21C668D8EC7A}" srcOrd="0" destOrd="0" presId="urn:microsoft.com/office/officeart/2005/8/layout/bProcess4"/>
    <dgm:cxn modelId="{CC3D20F8-F0B5-437F-A0B2-4210B6CBE04D}" type="presParOf" srcId="{9CE7D7ED-1E66-4000-B43A-D2270ADF9939}" destId="{A3F4A6E9-6F79-40D4-9B79-855F294D5373}" srcOrd="1" destOrd="0" presId="urn:microsoft.com/office/officeart/2005/8/layout/bProcess4"/>
    <dgm:cxn modelId="{E9918970-DEF0-4BEA-A336-3504B152B4D8}" type="presParOf" srcId="{D2041991-6F8D-4045-B464-C6F89A445470}" destId="{FB5B7B50-2A34-4F12-8240-70ECA64D8791}" srcOrd="11" destOrd="0" presId="urn:microsoft.com/office/officeart/2005/8/layout/bProcess4"/>
    <dgm:cxn modelId="{A2B0C805-40B3-468F-9BD7-956E632B4C10}" type="presParOf" srcId="{D2041991-6F8D-4045-B464-C6F89A445470}" destId="{BC34BDD5-86A5-4BEB-A215-ECC2FA14DEA3}" srcOrd="12" destOrd="0" presId="urn:microsoft.com/office/officeart/2005/8/layout/bProcess4"/>
    <dgm:cxn modelId="{7B3789D6-FB27-40B7-8367-FA0C4AA6084A}" type="presParOf" srcId="{BC34BDD5-86A5-4BEB-A215-ECC2FA14DEA3}" destId="{822AC31A-EEF8-44BC-B4B6-E22A84517C69}" srcOrd="0" destOrd="0" presId="urn:microsoft.com/office/officeart/2005/8/layout/bProcess4"/>
    <dgm:cxn modelId="{41277F2D-95D7-4B29-9DFB-C80C440E5894}" type="presParOf" srcId="{BC34BDD5-86A5-4BEB-A215-ECC2FA14DEA3}" destId="{CB4A32F7-1A61-441C-9AF4-67415C59F27B}" srcOrd="1" destOrd="0" presId="urn:microsoft.com/office/officeart/2005/8/layout/bProcess4"/>
    <dgm:cxn modelId="{AAA0B109-C0DF-4DD8-84D5-A7DCE04F7052}" type="presParOf" srcId="{D2041991-6F8D-4045-B464-C6F89A445470}" destId="{6EC996CD-E244-497B-9AC8-239094EC815D}" srcOrd="13" destOrd="0" presId="urn:microsoft.com/office/officeart/2005/8/layout/bProcess4"/>
    <dgm:cxn modelId="{CBEBBDD6-09B5-4602-9A22-A3184462D104}" type="presParOf" srcId="{D2041991-6F8D-4045-B464-C6F89A445470}" destId="{9B7232C3-955D-48B6-80E8-A4AD5D12226A}" srcOrd="14" destOrd="0" presId="urn:microsoft.com/office/officeart/2005/8/layout/bProcess4"/>
    <dgm:cxn modelId="{723EB001-9510-4AEE-BFE4-33FE7EC589A2}" type="presParOf" srcId="{9B7232C3-955D-48B6-80E8-A4AD5D12226A}" destId="{81C370FC-C463-44CC-B6EB-D617CA7DFAE7}" srcOrd="0" destOrd="0" presId="urn:microsoft.com/office/officeart/2005/8/layout/bProcess4"/>
    <dgm:cxn modelId="{ECC42215-C51D-4E59-AA1A-593786469F77}" type="presParOf" srcId="{9B7232C3-955D-48B6-80E8-A4AD5D12226A}" destId="{1F287306-19B9-44EC-8268-11A9D7581A6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98989E-EEA4-476A-9942-47225685630A}" type="doc">
      <dgm:prSet loTypeId="urn:microsoft.com/office/officeart/2005/8/layout/bProcess4" loCatId="process" qsTypeId="urn:microsoft.com/office/officeart/2005/8/quickstyle/simple3" qsCatId="simple" csTypeId="urn:microsoft.com/office/officeart/2005/8/colors/accent6_1" csCatId="accent6" phldr="1"/>
      <dgm:spPr/>
      <dgm:t>
        <a:bodyPr/>
        <a:lstStyle/>
        <a:p>
          <a:endParaRPr lang="es-CO"/>
        </a:p>
      </dgm:t>
    </dgm:pt>
    <dgm:pt modelId="{6317A997-CD3E-4DBF-A763-AD91C285A6FA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1. Salud Publica, mental y colectiva</a:t>
          </a:r>
        </a:p>
        <a:p>
          <a:r>
            <a:rPr lang="es-ES" dirty="0"/>
            <a:t>18,90%</a:t>
          </a:r>
          <a:endParaRPr lang="es-CO" dirty="0"/>
        </a:p>
      </dgm:t>
    </dgm:pt>
    <dgm:pt modelId="{DD29F618-D25E-4C12-89D8-1CB843035288}" type="parTrans" cxnId="{57A13CC7-FB74-4383-A2A6-6D20573A602A}">
      <dgm:prSet/>
      <dgm:spPr/>
      <dgm:t>
        <a:bodyPr/>
        <a:lstStyle/>
        <a:p>
          <a:endParaRPr lang="es-CO"/>
        </a:p>
      </dgm:t>
    </dgm:pt>
    <dgm:pt modelId="{38804A59-F2E6-4F0C-B520-727B13FF316B}" type="sibTrans" cxnId="{57A13CC7-FB74-4383-A2A6-6D20573A602A}">
      <dgm:prSet/>
      <dgm:spPr/>
      <dgm:t>
        <a:bodyPr/>
        <a:lstStyle/>
        <a:p>
          <a:endParaRPr lang="es-CO"/>
        </a:p>
      </dgm:t>
    </dgm:pt>
    <dgm:pt modelId="{CE8B44E6-BF5D-40DE-A028-690CB19F2877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2. Ambiente educativo cuyabro </a:t>
          </a:r>
        </a:p>
        <a:p>
          <a:r>
            <a:rPr lang="es-ES" dirty="0"/>
            <a:t>18,70%</a:t>
          </a:r>
          <a:endParaRPr lang="es-CO" dirty="0"/>
        </a:p>
      </dgm:t>
    </dgm:pt>
    <dgm:pt modelId="{21BFA594-4D8B-4A7A-A488-FB28E71F6BCC}" type="parTrans" cxnId="{8AC3FBE9-96F5-43AB-9A19-A5CD02D14440}">
      <dgm:prSet/>
      <dgm:spPr/>
      <dgm:t>
        <a:bodyPr/>
        <a:lstStyle/>
        <a:p>
          <a:endParaRPr lang="es-CO"/>
        </a:p>
      </dgm:t>
    </dgm:pt>
    <dgm:pt modelId="{F6BC2E61-D1D3-435F-B821-36D806C7A740}" type="sibTrans" cxnId="{8AC3FBE9-96F5-43AB-9A19-A5CD02D14440}">
      <dgm:prSet/>
      <dgm:spPr/>
      <dgm:t>
        <a:bodyPr/>
        <a:lstStyle/>
        <a:p>
          <a:endParaRPr lang="es-CO"/>
        </a:p>
      </dgm:t>
    </dgm:pt>
    <dgm:pt modelId="{D08F6FDD-39F9-4DBC-BBD7-00D4B402E6DB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3. Seguridad Alimentaria</a:t>
          </a:r>
        </a:p>
        <a:p>
          <a:r>
            <a:rPr lang="es-ES" dirty="0"/>
            <a:t>17,33%</a:t>
          </a:r>
          <a:endParaRPr lang="es-CO" dirty="0"/>
        </a:p>
      </dgm:t>
    </dgm:pt>
    <dgm:pt modelId="{F85244FF-9C29-47DB-9A5B-A8E900DF8E18}" type="parTrans" cxnId="{91FD3D77-6FB1-4852-BF65-B991E9C5039E}">
      <dgm:prSet/>
      <dgm:spPr/>
      <dgm:t>
        <a:bodyPr/>
        <a:lstStyle/>
        <a:p>
          <a:endParaRPr lang="es-CO"/>
        </a:p>
      </dgm:t>
    </dgm:pt>
    <dgm:pt modelId="{258C74E5-FC4B-4250-8622-B661D1673112}" type="sibTrans" cxnId="{91FD3D77-6FB1-4852-BF65-B991E9C5039E}">
      <dgm:prSet/>
      <dgm:spPr/>
      <dgm:t>
        <a:bodyPr/>
        <a:lstStyle/>
        <a:p>
          <a:endParaRPr lang="es-CO"/>
        </a:p>
      </dgm:t>
    </dgm:pt>
    <dgm:pt modelId="{C62D9C1A-9B50-4B34-8FE4-2D042A6BDDCA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6. Familias cuyabras empoderadas</a:t>
          </a:r>
        </a:p>
        <a:p>
          <a:r>
            <a:rPr lang="es-ES" dirty="0"/>
            <a:t>19,53%</a:t>
          </a:r>
          <a:endParaRPr lang="es-CO" dirty="0"/>
        </a:p>
      </dgm:t>
    </dgm:pt>
    <dgm:pt modelId="{45D0D8D6-2D81-44EB-B798-BC19AB22422D}" type="parTrans" cxnId="{6C7EA3BE-1747-41CE-BE6D-E1348F7366A5}">
      <dgm:prSet/>
      <dgm:spPr/>
      <dgm:t>
        <a:bodyPr/>
        <a:lstStyle/>
        <a:p>
          <a:endParaRPr lang="es-CO"/>
        </a:p>
      </dgm:t>
    </dgm:pt>
    <dgm:pt modelId="{65263E39-3B5A-4DB1-BED1-AE450B711371}" type="sibTrans" cxnId="{6C7EA3BE-1747-41CE-BE6D-E1348F7366A5}">
      <dgm:prSet/>
      <dgm:spPr/>
      <dgm:t>
        <a:bodyPr/>
        <a:lstStyle/>
        <a:p>
          <a:endParaRPr lang="es-CO"/>
        </a:p>
      </dgm:t>
    </dgm:pt>
    <dgm:pt modelId="{D83E4294-C4A8-48F6-B601-8177A4F65091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5. Entorno Social Cuyabro</a:t>
          </a:r>
        </a:p>
        <a:p>
          <a:r>
            <a:rPr lang="es-ES" dirty="0"/>
            <a:t>18,58%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CED674BB-DF95-474A-82A7-0FF12140D802}" type="parTrans" cxnId="{2243DC2A-459C-45F4-81B3-E5AAB8A0363D}">
      <dgm:prSet/>
      <dgm:spPr/>
      <dgm:t>
        <a:bodyPr/>
        <a:lstStyle/>
        <a:p>
          <a:endParaRPr lang="es-CO"/>
        </a:p>
      </dgm:t>
    </dgm:pt>
    <dgm:pt modelId="{9707B58C-A632-4754-B386-9159B9A1B20C}" type="sibTrans" cxnId="{2243DC2A-459C-45F4-81B3-E5AAB8A0363D}">
      <dgm:prSet/>
      <dgm:spPr/>
      <dgm:t>
        <a:bodyPr/>
        <a:lstStyle/>
        <a:p>
          <a:endParaRPr lang="es-CO"/>
        </a:p>
      </dgm:t>
    </dgm:pt>
    <dgm:pt modelId="{29EBF805-6DF8-47E5-BB52-B56DD8A08CD0}">
      <dgm:prSet phldrT="[Texto]"/>
      <dgm:spPr/>
      <dgm:t>
        <a:bodyPr/>
        <a:lstStyle/>
        <a:p>
          <a:pPr>
            <a:buNone/>
          </a:pP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4. Cultura, deporte y recreación</a:t>
          </a:r>
        </a:p>
        <a:p>
          <a:pPr>
            <a:buNone/>
          </a:pPr>
          <a:r>
            <a:rPr lang="es-ES" dirty="0"/>
            <a:t>19,17%</a:t>
          </a:r>
          <a:endParaRPr lang="es-CO" dirty="0"/>
        </a:p>
      </dgm:t>
    </dgm:pt>
    <dgm:pt modelId="{7E0EB650-C181-4B41-BD8C-3C9A7110665F}" type="parTrans" cxnId="{434086C8-743A-45B4-BD98-F7AC44F907F5}">
      <dgm:prSet/>
      <dgm:spPr/>
      <dgm:t>
        <a:bodyPr/>
        <a:lstStyle/>
        <a:p>
          <a:endParaRPr lang="es-CO"/>
        </a:p>
      </dgm:t>
    </dgm:pt>
    <dgm:pt modelId="{3FA8F6D0-F575-4EE9-9FC3-23CF5ED8AA63}" type="sibTrans" cxnId="{434086C8-743A-45B4-BD98-F7AC44F907F5}">
      <dgm:prSet/>
      <dgm:spPr/>
      <dgm:t>
        <a:bodyPr/>
        <a:lstStyle/>
        <a:p>
          <a:endParaRPr lang="es-CO"/>
        </a:p>
      </dgm:t>
    </dgm:pt>
    <dgm:pt modelId="{0CC575D6-DB45-41F5-BB6B-DD698F9548AD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7. Garantía de Derechos</a:t>
          </a:r>
        </a:p>
        <a:p>
          <a:r>
            <a:rPr lang="es-ES" dirty="0"/>
            <a:t>18,86%</a:t>
          </a:r>
          <a:endParaRPr lang="es-CO" dirty="0"/>
        </a:p>
      </dgm:t>
    </dgm:pt>
    <dgm:pt modelId="{EFB3071F-D408-40A0-AA38-BFC7B95B7B1F}" type="parTrans" cxnId="{0260DE59-ED6C-449A-9BCF-226B1EB5D293}">
      <dgm:prSet/>
      <dgm:spPr/>
      <dgm:t>
        <a:bodyPr/>
        <a:lstStyle/>
        <a:p>
          <a:endParaRPr lang="es-CO"/>
        </a:p>
      </dgm:t>
    </dgm:pt>
    <dgm:pt modelId="{FEE36E21-2F6F-4C10-9300-0E0B7D994AAF}" type="sibTrans" cxnId="{0260DE59-ED6C-449A-9BCF-226B1EB5D293}">
      <dgm:prSet/>
      <dgm:spPr/>
      <dgm:t>
        <a:bodyPr/>
        <a:lstStyle/>
        <a:p>
          <a:endParaRPr lang="es-CO"/>
        </a:p>
      </dgm:t>
    </dgm:pt>
    <dgm:pt modelId="{C749BED4-6854-428A-8AC1-7F30366AF8ED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8. Gobernanza</a:t>
          </a:r>
        </a:p>
        <a:p>
          <a:r>
            <a:rPr lang="es-ES"/>
            <a:t>18,57%</a:t>
          </a:r>
          <a:endParaRPr lang="es-CO" dirty="0"/>
        </a:p>
      </dgm:t>
    </dgm:pt>
    <dgm:pt modelId="{573B752F-F78B-4F6D-88DC-3FACA095CE98}" type="parTrans" cxnId="{6AC98DE5-1BBE-4F82-9AE5-4A5D7AA14336}">
      <dgm:prSet/>
      <dgm:spPr/>
      <dgm:t>
        <a:bodyPr/>
        <a:lstStyle/>
        <a:p>
          <a:endParaRPr lang="es-CO"/>
        </a:p>
      </dgm:t>
    </dgm:pt>
    <dgm:pt modelId="{A8934FFD-9EEC-4E73-9563-AAE71CEB915F}" type="sibTrans" cxnId="{6AC98DE5-1BBE-4F82-9AE5-4A5D7AA14336}">
      <dgm:prSet/>
      <dgm:spPr/>
      <dgm:t>
        <a:bodyPr/>
        <a:lstStyle/>
        <a:p>
          <a:endParaRPr lang="es-CO"/>
        </a:p>
      </dgm:t>
    </dgm:pt>
    <dgm:pt modelId="{D2041991-6F8D-4045-B464-C6F89A445470}" type="pres">
      <dgm:prSet presAssocID="{BF98989E-EEA4-476A-9942-47225685630A}" presName="Name0" presStyleCnt="0">
        <dgm:presLayoutVars>
          <dgm:dir/>
          <dgm:resizeHandles/>
        </dgm:presLayoutVars>
      </dgm:prSet>
      <dgm:spPr/>
    </dgm:pt>
    <dgm:pt modelId="{05EDBC87-3944-42AA-BBC0-F28A573BBF9A}" type="pres">
      <dgm:prSet presAssocID="{6317A997-CD3E-4DBF-A763-AD91C285A6FA}" presName="compNode" presStyleCnt="0"/>
      <dgm:spPr/>
    </dgm:pt>
    <dgm:pt modelId="{3F313675-E744-437E-8F8E-9985622150BA}" type="pres">
      <dgm:prSet presAssocID="{6317A997-CD3E-4DBF-A763-AD91C285A6FA}" presName="dummyConnPt" presStyleCnt="0"/>
      <dgm:spPr/>
    </dgm:pt>
    <dgm:pt modelId="{EAEEB70B-F7E7-4F2D-B7DB-D9D9FE1EEB60}" type="pres">
      <dgm:prSet presAssocID="{6317A997-CD3E-4DBF-A763-AD91C285A6FA}" presName="node" presStyleLbl="node1" presStyleIdx="0" presStyleCnt="8">
        <dgm:presLayoutVars>
          <dgm:bulletEnabled val="1"/>
        </dgm:presLayoutVars>
      </dgm:prSet>
      <dgm:spPr/>
    </dgm:pt>
    <dgm:pt modelId="{5B9884AD-5CA2-4E0B-9A35-2FF74810F3E7}" type="pres">
      <dgm:prSet presAssocID="{38804A59-F2E6-4F0C-B520-727B13FF316B}" presName="sibTrans" presStyleLbl="bgSibTrans2D1" presStyleIdx="0" presStyleCnt="7"/>
      <dgm:spPr/>
    </dgm:pt>
    <dgm:pt modelId="{81FCA78C-4567-4AF1-A73E-A5DA39489023}" type="pres">
      <dgm:prSet presAssocID="{CE8B44E6-BF5D-40DE-A028-690CB19F2877}" presName="compNode" presStyleCnt="0"/>
      <dgm:spPr/>
    </dgm:pt>
    <dgm:pt modelId="{469A95D4-C044-4B2C-A9D1-ABF84CD3B487}" type="pres">
      <dgm:prSet presAssocID="{CE8B44E6-BF5D-40DE-A028-690CB19F2877}" presName="dummyConnPt" presStyleCnt="0"/>
      <dgm:spPr/>
    </dgm:pt>
    <dgm:pt modelId="{4663B5F3-A80C-4A58-890A-C24E4BEA3DE0}" type="pres">
      <dgm:prSet presAssocID="{CE8B44E6-BF5D-40DE-A028-690CB19F2877}" presName="node" presStyleLbl="node1" presStyleIdx="1" presStyleCnt="8">
        <dgm:presLayoutVars>
          <dgm:bulletEnabled val="1"/>
        </dgm:presLayoutVars>
      </dgm:prSet>
      <dgm:spPr/>
    </dgm:pt>
    <dgm:pt modelId="{4C4FB227-F126-455E-8FA1-FA28EA1993F0}" type="pres">
      <dgm:prSet presAssocID="{F6BC2E61-D1D3-435F-B821-36D806C7A740}" presName="sibTrans" presStyleLbl="bgSibTrans2D1" presStyleIdx="1" presStyleCnt="7"/>
      <dgm:spPr/>
    </dgm:pt>
    <dgm:pt modelId="{7DC32EB1-BD20-436D-9DE9-C71D283A8D2C}" type="pres">
      <dgm:prSet presAssocID="{D08F6FDD-39F9-4DBC-BBD7-00D4B402E6DB}" presName="compNode" presStyleCnt="0"/>
      <dgm:spPr/>
    </dgm:pt>
    <dgm:pt modelId="{746DFF90-46BF-467B-91F6-4F4DB8366643}" type="pres">
      <dgm:prSet presAssocID="{D08F6FDD-39F9-4DBC-BBD7-00D4B402E6DB}" presName="dummyConnPt" presStyleCnt="0"/>
      <dgm:spPr/>
    </dgm:pt>
    <dgm:pt modelId="{A73BB86F-DB96-4D22-9B35-369DCE57E945}" type="pres">
      <dgm:prSet presAssocID="{D08F6FDD-39F9-4DBC-BBD7-00D4B402E6DB}" presName="node" presStyleLbl="node1" presStyleIdx="2" presStyleCnt="8">
        <dgm:presLayoutVars>
          <dgm:bulletEnabled val="1"/>
        </dgm:presLayoutVars>
      </dgm:prSet>
      <dgm:spPr/>
    </dgm:pt>
    <dgm:pt modelId="{E90A6192-3FA6-4799-A9B9-BB875B955E34}" type="pres">
      <dgm:prSet presAssocID="{258C74E5-FC4B-4250-8622-B661D1673112}" presName="sibTrans" presStyleLbl="bgSibTrans2D1" presStyleIdx="2" presStyleCnt="7"/>
      <dgm:spPr/>
    </dgm:pt>
    <dgm:pt modelId="{9FC56CE9-10EC-4330-9158-53C9A603C990}" type="pres">
      <dgm:prSet presAssocID="{C62D9C1A-9B50-4B34-8FE4-2D042A6BDDCA}" presName="compNode" presStyleCnt="0"/>
      <dgm:spPr/>
    </dgm:pt>
    <dgm:pt modelId="{8954D307-B9AD-4B7E-A79D-A3DCCBB11F83}" type="pres">
      <dgm:prSet presAssocID="{C62D9C1A-9B50-4B34-8FE4-2D042A6BDDCA}" presName="dummyConnPt" presStyleCnt="0"/>
      <dgm:spPr/>
    </dgm:pt>
    <dgm:pt modelId="{5A30719B-A19A-4D27-9909-D6249F8AAEB4}" type="pres">
      <dgm:prSet presAssocID="{C62D9C1A-9B50-4B34-8FE4-2D042A6BDDCA}" presName="node" presStyleLbl="node1" presStyleIdx="3" presStyleCnt="8">
        <dgm:presLayoutVars>
          <dgm:bulletEnabled val="1"/>
        </dgm:presLayoutVars>
      </dgm:prSet>
      <dgm:spPr/>
    </dgm:pt>
    <dgm:pt modelId="{94ED455E-EE1E-4E8E-9DC0-6A3E9F25B883}" type="pres">
      <dgm:prSet presAssocID="{65263E39-3B5A-4DB1-BED1-AE450B711371}" presName="sibTrans" presStyleLbl="bgSibTrans2D1" presStyleIdx="3" presStyleCnt="7"/>
      <dgm:spPr/>
    </dgm:pt>
    <dgm:pt modelId="{17C305CD-FBFE-4B93-B3F3-F674EF5F27F8}" type="pres">
      <dgm:prSet presAssocID="{D83E4294-C4A8-48F6-B601-8177A4F65091}" presName="compNode" presStyleCnt="0"/>
      <dgm:spPr/>
    </dgm:pt>
    <dgm:pt modelId="{8ED2C050-6DCB-42BD-8A96-7F3480F992C8}" type="pres">
      <dgm:prSet presAssocID="{D83E4294-C4A8-48F6-B601-8177A4F65091}" presName="dummyConnPt" presStyleCnt="0"/>
      <dgm:spPr/>
    </dgm:pt>
    <dgm:pt modelId="{D85201D0-42EB-407F-8E1D-2A34A10DC8DE}" type="pres">
      <dgm:prSet presAssocID="{D83E4294-C4A8-48F6-B601-8177A4F65091}" presName="node" presStyleLbl="node1" presStyleIdx="4" presStyleCnt="8">
        <dgm:presLayoutVars>
          <dgm:bulletEnabled val="1"/>
        </dgm:presLayoutVars>
      </dgm:prSet>
      <dgm:spPr/>
    </dgm:pt>
    <dgm:pt modelId="{1B14162E-B9C0-4BA9-BB86-EB9FA5931A9F}" type="pres">
      <dgm:prSet presAssocID="{9707B58C-A632-4754-B386-9159B9A1B20C}" presName="sibTrans" presStyleLbl="bgSibTrans2D1" presStyleIdx="4" presStyleCnt="7"/>
      <dgm:spPr/>
    </dgm:pt>
    <dgm:pt modelId="{9CE7D7ED-1E66-4000-B43A-D2270ADF9939}" type="pres">
      <dgm:prSet presAssocID="{29EBF805-6DF8-47E5-BB52-B56DD8A08CD0}" presName="compNode" presStyleCnt="0"/>
      <dgm:spPr/>
    </dgm:pt>
    <dgm:pt modelId="{261FBDEA-F824-4F73-BBB2-21C668D8EC7A}" type="pres">
      <dgm:prSet presAssocID="{29EBF805-6DF8-47E5-BB52-B56DD8A08CD0}" presName="dummyConnPt" presStyleCnt="0"/>
      <dgm:spPr/>
    </dgm:pt>
    <dgm:pt modelId="{A3F4A6E9-6F79-40D4-9B79-855F294D5373}" type="pres">
      <dgm:prSet presAssocID="{29EBF805-6DF8-47E5-BB52-B56DD8A08CD0}" presName="node" presStyleLbl="node1" presStyleIdx="5" presStyleCnt="8">
        <dgm:presLayoutVars>
          <dgm:bulletEnabled val="1"/>
        </dgm:presLayoutVars>
      </dgm:prSet>
      <dgm:spPr/>
    </dgm:pt>
    <dgm:pt modelId="{FB5B7B50-2A34-4F12-8240-70ECA64D8791}" type="pres">
      <dgm:prSet presAssocID="{3FA8F6D0-F575-4EE9-9FC3-23CF5ED8AA63}" presName="sibTrans" presStyleLbl="bgSibTrans2D1" presStyleIdx="5" presStyleCnt="7"/>
      <dgm:spPr/>
    </dgm:pt>
    <dgm:pt modelId="{BC34BDD5-86A5-4BEB-A215-ECC2FA14DEA3}" type="pres">
      <dgm:prSet presAssocID="{0CC575D6-DB45-41F5-BB6B-DD698F9548AD}" presName="compNode" presStyleCnt="0"/>
      <dgm:spPr/>
    </dgm:pt>
    <dgm:pt modelId="{822AC31A-EEF8-44BC-B4B6-E22A84517C69}" type="pres">
      <dgm:prSet presAssocID="{0CC575D6-DB45-41F5-BB6B-DD698F9548AD}" presName="dummyConnPt" presStyleCnt="0"/>
      <dgm:spPr/>
    </dgm:pt>
    <dgm:pt modelId="{CB4A32F7-1A61-441C-9AF4-67415C59F27B}" type="pres">
      <dgm:prSet presAssocID="{0CC575D6-DB45-41F5-BB6B-DD698F9548AD}" presName="node" presStyleLbl="node1" presStyleIdx="6" presStyleCnt="8">
        <dgm:presLayoutVars>
          <dgm:bulletEnabled val="1"/>
        </dgm:presLayoutVars>
      </dgm:prSet>
      <dgm:spPr/>
    </dgm:pt>
    <dgm:pt modelId="{6EC996CD-E244-497B-9AC8-239094EC815D}" type="pres">
      <dgm:prSet presAssocID="{FEE36E21-2F6F-4C10-9300-0E0B7D994AAF}" presName="sibTrans" presStyleLbl="bgSibTrans2D1" presStyleIdx="6" presStyleCnt="7"/>
      <dgm:spPr/>
    </dgm:pt>
    <dgm:pt modelId="{9B7232C3-955D-48B6-80E8-A4AD5D12226A}" type="pres">
      <dgm:prSet presAssocID="{C749BED4-6854-428A-8AC1-7F30366AF8ED}" presName="compNode" presStyleCnt="0"/>
      <dgm:spPr/>
    </dgm:pt>
    <dgm:pt modelId="{81C370FC-C463-44CC-B6EB-D617CA7DFAE7}" type="pres">
      <dgm:prSet presAssocID="{C749BED4-6854-428A-8AC1-7F30366AF8ED}" presName="dummyConnPt" presStyleCnt="0"/>
      <dgm:spPr/>
    </dgm:pt>
    <dgm:pt modelId="{1F287306-19B9-44EC-8268-11A9D7581A61}" type="pres">
      <dgm:prSet presAssocID="{C749BED4-6854-428A-8AC1-7F30366AF8ED}" presName="node" presStyleLbl="node1" presStyleIdx="7" presStyleCnt="8">
        <dgm:presLayoutVars>
          <dgm:bulletEnabled val="1"/>
        </dgm:presLayoutVars>
      </dgm:prSet>
      <dgm:spPr/>
    </dgm:pt>
  </dgm:ptLst>
  <dgm:cxnLst>
    <dgm:cxn modelId="{1CDC4203-4A11-4B86-A4CD-D6358ED5043B}" type="presOf" srcId="{9707B58C-A632-4754-B386-9159B9A1B20C}" destId="{1B14162E-B9C0-4BA9-BB86-EB9FA5931A9F}" srcOrd="0" destOrd="0" presId="urn:microsoft.com/office/officeart/2005/8/layout/bProcess4"/>
    <dgm:cxn modelId="{280CC911-FDBB-4434-BC73-57900A8046AF}" type="presOf" srcId="{65263E39-3B5A-4DB1-BED1-AE450B711371}" destId="{94ED455E-EE1E-4E8E-9DC0-6A3E9F25B883}" srcOrd="0" destOrd="0" presId="urn:microsoft.com/office/officeart/2005/8/layout/bProcess4"/>
    <dgm:cxn modelId="{8D25A919-AFAD-4767-8FF1-A84D323773AA}" type="presOf" srcId="{D08F6FDD-39F9-4DBC-BBD7-00D4B402E6DB}" destId="{A73BB86F-DB96-4D22-9B35-369DCE57E945}" srcOrd="0" destOrd="0" presId="urn:microsoft.com/office/officeart/2005/8/layout/bProcess4"/>
    <dgm:cxn modelId="{B4604E20-8DC1-4DCE-9277-EEEFCAF52FBE}" type="presOf" srcId="{CE8B44E6-BF5D-40DE-A028-690CB19F2877}" destId="{4663B5F3-A80C-4A58-890A-C24E4BEA3DE0}" srcOrd="0" destOrd="0" presId="urn:microsoft.com/office/officeart/2005/8/layout/bProcess4"/>
    <dgm:cxn modelId="{2243DC2A-459C-45F4-81B3-E5AAB8A0363D}" srcId="{BF98989E-EEA4-476A-9942-47225685630A}" destId="{D83E4294-C4A8-48F6-B601-8177A4F65091}" srcOrd="4" destOrd="0" parTransId="{CED674BB-DF95-474A-82A7-0FF12140D802}" sibTransId="{9707B58C-A632-4754-B386-9159B9A1B20C}"/>
    <dgm:cxn modelId="{93032E31-D388-4B9B-AD26-F3FC49DE43AE}" type="presOf" srcId="{D83E4294-C4A8-48F6-B601-8177A4F65091}" destId="{D85201D0-42EB-407F-8E1D-2A34A10DC8DE}" srcOrd="0" destOrd="0" presId="urn:microsoft.com/office/officeart/2005/8/layout/bProcess4"/>
    <dgm:cxn modelId="{EA6E6F5F-9CC2-4BB0-9825-F206E0C68A50}" type="presOf" srcId="{FEE36E21-2F6F-4C10-9300-0E0B7D994AAF}" destId="{6EC996CD-E244-497B-9AC8-239094EC815D}" srcOrd="0" destOrd="0" presId="urn:microsoft.com/office/officeart/2005/8/layout/bProcess4"/>
    <dgm:cxn modelId="{91FD3D77-6FB1-4852-BF65-B991E9C5039E}" srcId="{BF98989E-EEA4-476A-9942-47225685630A}" destId="{D08F6FDD-39F9-4DBC-BBD7-00D4B402E6DB}" srcOrd="2" destOrd="0" parTransId="{F85244FF-9C29-47DB-9A5B-A8E900DF8E18}" sibTransId="{258C74E5-FC4B-4250-8622-B661D1673112}"/>
    <dgm:cxn modelId="{0260DE59-ED6C-449A-9BCF-226B1EB5D293}" srcId="{BF98989E-EEA4-476A-9942-47225685630A}" destId="{0CC575D6-DB45-41F5-BB6B-DD698F9548AD}" srcOrd="6" destOrd="0" parTransId="{EFB3071F-D408-40A0-AA38-BFC7B95B7B1F}" sibTransId="{FEE36E21-2F6F-4C10-9300-0E0B7D994AAF}"/>
    <dgm:cxn modelId="{DA3B088C-85B5-4572-BF11-D1F263C96CB8}" type="presOf" srcId="{258C74E5-FC4B-4250-8622-B661D1673112}" destId="{E90A6192-3FA6-4799-A9B9-BB875B955E34}" srcOrd="0" destOrd="0" presId="urn:microsoft.com/office/officeart/2005/8/layout/bProcess4"/>
    <dgm:cxn modelId="{3E9F7196-0A48-4D21-AA17-06CA992BEF73}" type="presOf" srcId="{C749BED4-6854-428A-8AC1-7F30366AF8ED}" destId="{1F287306-19B9-44EC-8268-11A9D7581A61}" srcOrd="0" destOrd="0" presId="urn:microsoft.com/office/officeart/2005/8/layout/bProcess4"/>
    <dgm:cxn modelId="{F0E4E596-7F24-44A4-B819-C0B34471FFEE}" type="presOf" srcId="{0CC575D6-DB45-41F5-BB6B-DD698F9548AD}" destId="{CB4A32F7-1A61-441C-9AF4-67415C59F27B}" srcOrd="0" destOrd="0" presId="urn:microsoft.com/office/officeart/2005/8/layout/bProcess4"/>
    <dgm:cxn modelId="{88E9F796-815A-47DB-AE94-D22D6AD3DE3F}" type="presOf" srcId="{38804A59-F2E6-4F0C-B520-727B13FF316B}" destId="{5B9884AD-5CA2-4E0B-9A35-2FF74810F3E7}" srcOrd="0" destOrd="0" presId="urn:microsoft.com/office/officeart/2005/8/layout/bProcess4"/>
    <dgm:cxn modelId="{C3EB419A-84EF-4633-84D1-B7C4F8B24862}" type="presOf" srcId="{F6BC2E61-D1D3-435F-B821-36D806C7A740}" destId="{4C4FB227-F126-455E-8FA1-FA28EA1993F0}" srcOrd="0" destOrd="0" presId="urn:microsoft.com/office/officeart/2005/8/layout/bProcess4"/>
    <dgm:cxn modelId="{EE556DA5-3E75-45FC-B11F-AA3CB8A2C965}" type="presOf" srcId="{6317A997-CD3E-4DBF-A763-AD91C285A6FA}" destId="{EAEEB70B-F7E7-4F2D-B7DB-D9D9FE1EEB60}" srcOrd="0" destOrd="0" presId="urn:microsoft.com/office/officeart/2005/8/layout/bProcess4"/>
    <dgm:cxn modelId="{F9061FB4-2E8B-475C-BBCB-1FAB2B601D2A}" type="presOf" srcId="{BF98989E-EEA4-476A-9942-47225685630A}" destId="{D2041991-6F8D-4045-B464-C6F89A445470}" srcOrd="0" destOrd="0" presId="urn:microsoft.com/office/officeart/2005/8/layout/bProcess4"/>
    <dgm:cxn modelId="{6C7EA3BE-1747-41CE-BE6D-E1348F7366A5}" srcId="{BF98989E-EEA4-476A-9942-47225685630A}" destId="{C62D9C1A-9B50-4B34-8FE4-2D042A6BDDCA}" srcOrd="3" destOrd="0" parTransId="{45D0D8D6-2D81-44EB-B798-BC19AB22422D}" sibTransId="{65263E39-3B5A-4DB1-BED1-AE450B711371}"/>
    <dgm:cxn modelId="{57A13CC7-FB74-4383-A2A6-6D20573A602A}" srcId="{BF98989E-EEA4-476A-9942-47225685630A}" destId="{6317A997-CD3E-4DBF-A763-AD91C285A6FA}" srcOrd="0" destOrd="0" parTransId="{DD29F618-D25E-4C12-89D8-1CB843035288}" sibTransId="{38804A59-F2E6-4F0C-B520-727B13FF316B}"/>
    <dgm:cxn modelId="{434086C8-743A-45B4-BD98-F7AC44F907F5}" srcId="{BF98989E-EEA4-476A-9942-47225685630A}" destId="{29EBF805-6DF8-47E5-BB52-B56DD8A08CD0}" srcOrd="5" destOrd="0" parTransId="{7E0EB650-C181-4B41-BD8C-3C9A7110665F}" sibTransId="{3FA8F6D0-F575-4EE9-9FC3-23CF5ED8AA63}"/>
    <dgm:cxn modelId="{6AC98DE5-1BBE-4F82-9AE5-4A5D7AA14336}" srcId="{BF98989E-EEA4-476A-9942-47225685630A}" destId="{C749BED4-6854-428A-8AC1-7F30366AF8ED}" srcOrd="7" destOrd="0" parTransId="{573B752F-F78B-4F6D-88DC-3FACA095CE98}" sibTransId="{A8934FFD-9EEC-4E73-9563-AAE71CEB915F}"/>
    <dgm:cxn modelId="{4A7475E7-CADC-443B-8C70-6E5DCD5D6D12}" type="presOf" srcId="{29EBF805-6DF8-47E5-BB52-B56DD8A08CD0}" destId="{A3F4A6E9-6F79-40D4-9B79-855F294D5373}" srcOrd="0" destOrd="0" presId="urn:microsoft.com/office/officeart/2005/8/layout/bProcess4"/>
    <dgm:cxn modelId="{8AC3FBE9-96F5-43AB-9A19-A5CD02D14440}" srcId="{BF98989E-EEA4-476A-9942-47225685630A}" destId="{CE8B44E6-BF5D-40DE-A028-690CB19F2877}" srcOrd="1" destOrd="0" parTransId="{21BFA594-4D8B-4A7A-A488-FB28E71F6BCC}" sibTransId="{F6BC2E61-D1D3-435F-B821-36D806C7A740}"/>
    <dgm:cxn modelId="{59E123EC-D1F1-4579-A5E5-0C7383F31EE6}" type="presOf" srcId="{3FA8F6D0-F575-4EE9-9FC3-23CF5ED8AA63}" destId="{FB5B7B50-2A34-4F12-8240-70ECA64D8791}" srcOrd="0" destOrd="0" presId="urn:microsoft.com/office/officeart/2005/8/layout/bProcess4"/>
    <dgm:cxn modelId="{EEBA0FED-5528-4EE4-BDAC-8B33C1DB66B3}" type="presOf" srcId="{C62D9C1A-9B50-4B34-8FE4-2D042A6BDDCA}" destId="{5A30719B-A19A-4D27-9909-D6249F8AAEB4}" srcOrd="0" destOrd="0" presId="urn:microsoft.com/office/officeart/2005/8/layout/bProcess4"/>
    <dgm:cxn modelId="{90997B01-B557-49DF-B407-440AD0DF77D9}" type="presParOf" srcId="{D2041991-6F8D-4045-B464-C6F89A445470}" destId="{05EDBC87-3944-42AA-BBC0-F28A573BBF9A}" srcOrd="0" destOrd="0" presId="urn:microsoft.com/office/officeart/2005/8/layout/bProcess4"/>
    <dgm:cxn modelId="{DF71994D-359F-44FF-8F06-F80B64441C3B}" type="presParOf" srcId="{05EDBC87-3944-42AA-BBC0-F28A573BBF9A}" destId="{3F313675-E744-437E-8F8E-9985622150BA}" srcOrd="0" destOrd="0" presId="urn:microsoft.com/office/officeart/2005/8/layout/bProcess4"/>
    <dgm:cxn modelId="{3FF9619F-C159-4D9B-9DC9-143530F92A00}" type="presParOf" srcId="{05EDBC87-3944-42AA-BBC0-F28A573BBF9A}" destId="{EAEEB70B-F7E7-4F2D-B7DB-D9D9FE1EEB60}" srcOrd="1" destOrd="0" presId="urn:microsoft.com/office/officeart/2005/8/layout/bProcess4"/>
    <dgm:cxn modelId="{8B34D957-56FB-4C46-98F5-AFB9C6105084}" type="presParOf" srcId="{D2041991-6F8D-4045-B464-C6F89A445470}" destId="{5B9884AD-5CA2-4E0B-9A35-2FF74810F3E7}" srcOrd="1" destOrd="0" presId="urn:microsoft.com/office/officeart/2005/8/layout/bProcess4"/>
    <dgm:cxn modelId="{485DE012-2FA8-46D2-923B-2D2147B358B9}" type="presParOf" srcId="{D2041991-6F8D-4045-B464-C6F89A445470}" destId="{81FCA78C-4567-4AF1-A73E-A5DA39489023}" srcOrd="2" destOrd="0" presId="urn:microsoft.com/office/officeart/2005/8/layout/bProcess4"/>
    <dgm:cxn modelId="{C2F7BFE0-F472-4789-B4B2-AD349CAAEB18}" type="presParOf" srcId="{81FCA78C-4567-4AF1-A73E-A5DA39489023}" destId="{469A95D4-C044-4B2C-A9D1-ABF84CD3B487}" srcOrd="0" destOrd="0" presId="urn:microsoft.com/office/officeart/2005/8/layout/bProcess4"/>
    <dgm:cxn modelId="{8E002405-1B9B-4720-9B88-BE5935482490}" type="presParOf" srcId="{81FCA78C-4567-4AF1-A73E-A5DA39489023}" destId="{4663B5F3-A80C-4A58-890A-C24E4BEA3DE0}" srcOrd="1" destOrd="0" presId="urn:microsoft.com/office/officeart/2005/8/layout/bProcess4"/>
    <dgm:cxn modelId="{599810B9-BDB4-4AF2-ADC9-C0F983790E78}" type="presParOf" srcId="{D2041991-6F8D-4045-B464-C6F89A445470}" destId="{4C4FB227-F126-455E-8FA1-FA28EA1993F0}" srcOrd="3" destOrd="0" presId="urn:microsoft.com/office/officeart/2005/8/layout/bProcess4"/>
    <dgm:cxn modelId="{AE8D7C07-BC71-4EBF-BEFE-4805589A64C5}" type="presParOf" srcId="{D2041991-6F8D-4045-B464-C6F89A445470}" destId="{7DC32EB1-BD20-436D-9DE9-C71D283A8D2C}" srcOrd="4" destOrd="0" presId="urn:microsoft.com/office/officeart/2005/8/layout/bProcess4"/>
    <dgm:cxn modelId="{6145CF69-35DE-4C20-83A9-D5A5BA46C151}" type="presParOf" srcId="{7DC32EB1-BD20-436D-9DE9-C71D283A8D2C}" destId="{746DFF90-46BF-467B-91F6-4F4DB8366643}" srcOrd="0" destOrd="0" presId="urn:microsoft.com/office/officeart/2005/8/layout/bProcess4"/>
    <dgm:cxn modelId="{A73DC8B0-DB6D-4762-A98E-F100C1F0447D}" type="presParOf" srcId="{7DC32EB1-BD20-436D-9DE9-C71D283A8D2C}" destId="{A73BB86F-DB96-4D22-9B35-369DCE57E945}" srcOrd="1" destOrd="0" presId="urn:microsoft.com/office/officeart/2005/8/layout/bProcess4"/>
    <dgm:cxn modelId="{ABB08134-F181-405B-9A5B-5A4F38F224B7}" type="presParOf" srcId="{D2041991-6F8D-4045-B464-C6F89A445470}" destId="{E90A6192-3FA6-4799-A9B9-BB875B955E34}" srcOrd="5" destOrd="0" presId="urn:microsoft.com/office/officeart/2005/8/layout/bProcess4"/>
    <dgm:cxn modelId="{12E3E8C7-C5D6-40A7-9351-E52D1CA7135F}" type="presParOf" srcId="{D2041991-6F8D-4045-B464-C6F89A445470}" destId="{9FC56CE9-10EC-4330-9158-53C9A603C990}" srcOrd="6" destOrd="0" presId="urn:microsoft.com/office/officeart/2005/8/layout/bProcess4"/>
    <dgm:cxn modelId="{1C12D049-E63F-4636-BB68-F1B6EECC2805}" type="presParOf" srcId="{9FC56CE9-10EC-4330-9158-53C9A603C990}" destId="{8954D307-B9AD-4B7E-A79D-A3DCCBB11F83}" srcOrd="0" destOrd="0" presId="urn:microsoft.com/office/officeart/2005/8/layout/bProcess4"/>
    <dgm:cxn modelId="{85674684-7CD2-4C04-B622-4064B87A8ED5}" type="presParOf" srcId="{9FC56CE9-10EC-4330-9158-53C9A603C990}" destId="{5A30719B-A19A-4D27-9909-D6249F8AAEB4}" srcOrd="1" destOrd="0" presId="urn:microsoft.com/office/officeart/2005/8/layout/bProcess4"/>
    <dgm:cxn modelId="{326A19D8-2A35-427A-A948-D09FBB02D7AD}" type="presParOf" srcId="{D2041991-6F8D-4045-B464-C6F89A445470}" destId="{94ED455E-EE1E-4E8E-9DC0-6A3E9F25B883}" srcOrd="7" destOrd="0" presId="urn:microsoft.com/office/officeart/2005/8/layout/bProcess4"/>
    <dgm:cxn modelId="{5100FDFB-8DFF-40F2-8B53-5CF437BAADE4}" type="presParOf" srcId="{D2041991-6F8D-4045-B464-C6F89A445470}" destId="{17C305CD-FBFE-4B93-B3F3-F674EF5F27F8}" srcOrd="8" destOrd="0" presId="urn:microsoft.com/office/officeart/2005/8/layout/bProcess4"/>
    <dgm:cxn modelId="{1683BC96-0292-4DF4-AC15-81E3A64DCCC3}" type="presParOf" srcId="{17C305CD-FBFE-4B93-B3F3-F674EF5F27F8}" destId="{8ED2C050-6DCB-42BD-8A96-7F3480F992C8}" srcOrd="0" destOrd="0" presId="urn:microsoft.com/office/officeart/2005/8/layout/bProcess4"/>
    <dgm:cxn modelId="{4E296692-9737-4ACC-88A3-37614F645550}" type="presParOf" srcId="{17C305CD-FBFE-4B93-B3F3-F674EF5F27F8}" destId="{D85201D0-42EB-407F-8E1D-2A34A10DC8DE}" srcOrd="1" destOrd="0" presId="urn:microsoft.com/office/officeart/2005/8/layout/bProcess4"/>
    <dgm:cxn modelId="{857F52FA-2530-4822-ACD5-BA503BFB18C5}" type="presParOf" srcId="{D2041991-6F8D-4045-B464-C6F89A445470}" destId="{1B14162E-B9C0-4BA9-BB86-EB9FA5931A9F}" srcOrd="9" destOrd="0" presId="urn:microsoft.com/office/officeart/2005/8/layout/bProcess4"/>
    <dgm:cxn modelId="{1BDA1FAD-F619-4EBF-8BF6-E8439314458E}" type="presParOf" srcId="{D2041991-6F8D-4045-B464-C6F89A445470}" destId="{9CE7D7ED-1E66-4000-B43A-D2270ADF9939}" srcOrd="10" destOrd="0" presId="urn:microsoft.com/office/officeart/2005/8/layout/bProcess4"/>
    <dgm:cxn modelId="{0BA38E5A-90B8-4829-9426-4D7862000312}" type="presParOf" srcId="{9CE7D7ED-1E66-4000-B43A-D2270ADF9939}" destId="{261FBDEA-F824-4F73-BBB2-21C668D8EC7A}" srcOrd="0" destOrd="0" presId="urn:microsoft.com/office/officeart/2005/8/layout/bProcess4"/>
    <dgm:cxn modelId="{CC3D20F8-F0B5-437F-A0B2-4210B6CBE04D}" type="presParOf" srcId="{9CE7D7ED-1E66-4000-B43A-D2270ADF9939}" destId="{A3F4A6E9-6F79-40D4-9B79-855F294D5373}" srcOrd="1" destOrd="0" presId="urn:microsoft.com/office/officeart/2005/8/layout/bProcess4"/>
    <dgm:cxn modelId="{E9918970-DEF0-4BEA-A336-3504B152B4D8}" type="presParOf" srcId="{D2041991-6F8D-4045-B464-C6F89A445470}" destId="{FB5B7B50-2A34-4F12-8240-70ECA64D8791}" srcOrd="11" destOrd="0" presId="urn:microsoft.com/office/officeart/2005/8/layout/bProcess4"/>
    <dgm:cxn modelId="{A2B0C805-40B3-468F-9BD7-956E632B4C10}" type="presParOf" srcId="{D2041991-6F8D-4045-B464-C6F89A445470}" destId="{BC34BDD5-86A5-4BEB-A215-ECC2FA14DEA3}" srcOrd="12" destOrd="0" presId="urn:microsoft.com/office/officeart/2005/8/layout/bProcess4"/>
    <dgm:cxn modelId="{7B3789D6-FB27-40B7-8367-FA0C4AA6084A}" type="presParOf" srcId="{BC34BDD5-86A5-4BEB-A215-ECC2FA14DEA3}" destId="{822AC31A-EEF8-44BC-B4B6-E22A84517C69}" srcOrd="0" destOrd="0" presId="urn:microsoft.com/office/officeart/2005/8/layout/bProcess4"/>
    <dgm:cxn modelId="{41277F2D-95D7-4B29-9DFB-C80C440E5894}" type="presParOf" srcId="{BC34BDD5-86A5-4BEB-A215-ECC2FA14DEA3}" destId="{CB4A32F7-1A61-441C-9AF4-67415C59F27B}" srcOrd="1" destOrd="0" presId="urn:microsoft.com/office/officeart/2005/8/layout/bProcess4"/>
    <dgm:cxn modelId="{AAA0B109-C0DF-4DD8-84D5-A7DCE04F7052}" type="presParOf" srcId="{D2041991-6F8D-4045-B464-C6F89A445470}" destId="{6EC996CD-E244-497B-9AC8-239094EC815D}" srcOrd="13" destOrd="0" presId="urn:microsoft.com/office/officeart/2005/8/layout/bProcess4"/>
    <dgm:cxn modelId="{CBEBBDD6-09B5-4602-9A22-A3184462D104}" type="presParOf" srcId="{D2041991-6F8D-4045-B464-C6F89A445470}" destId="{9B7232C3-955D-48B6-80E8-A4AD5D12226A}" srcOrd="14" destOrd="0" presId="urn:microsoft.com/office/officeart/2005/8/layout/bProcess4"/>
    <dgm:cxn modelId="{723EB001-9510-4AEE-BFE4-33FE7EC589A2}" type="presParOf" srcId="{9B7232C3-955D-48B6-80E8-A4AD5D12226A}" destId="{81C370FC-C463-44CC-B6EB-D617CA7DFAE7}" srcOrd="0" destOrd="0" presId="urn:microsoft.com/office/officeart/2005/8/layout/bProcess4"/>
    <dgm:cxn modelId="{ECC42215-C51D-4E59-AA1A-593786469F77}" type="presParOf" srcId="{9B7232C3-955D-48B6-80E8-A4AD5D12226A}" destId="{1F287306-19B9-44EC-8268-11A9D7581A6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884AD-5CA2-4E0B-9A35-2FF74810F3E7}">
      <dsp:nvSpPr>
        <dsp:cNvPr id="0" name=""/>
        <dsp:cNvSpPr/>
      </dsp:nvSpPr>
      <dsp:spPr>
        <a:xfrm rot="5400000">
          <a:off x="1053788" y="977799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EEB70B-F7E7-4F2D-B7DB-D9D9FE1EEB60}">
      <dsp:nvSpPr>
        <dsp:cNvPr id="0" name=""/>
        <dsp:cNvSpPr/>
      </dsp:nvSpPr>
      <dsp:spPr>
        <a:xfrm>
          <a:off x="1405090" y="1267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Arial" panose="020B0604020202020204" pitchFamily="34" charset="0"/>
              <a:cs typeface="Arial" panose="020B0604020202020204" pitchFamily="34" charset="0"/>
            </a:rPr>
            <a:t>1.Salud Publica, mental y colectiva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4,52%</a:t>
          </a:r>
          <a:endParaRPr lang="es-CO" sz="1700" kern="1200" dirty="0"/>
        </a:p>
      </dsp:txBody>
      <dsp:txXfrm>
        <a:off x="1441086" y="37263"/>
        <a:ext cx="1976333" cy="1157003"/>
      </dsp:txXfrm>
    </dsp:sp>
    <dsp:sp modelId="{4C4FB227-F126-455E-8FA1-FA28EA1993F0}">
      <dsp:nvSpPr>
        <dsp:cNvPr id="0" name=""/>
        <dsp:cNvSpPr/>
      </dsp:nvSpPr>
      <dsp:spPr>
        <a:xfrm rot="5400000">
          <a:off x="1053788" y="2514043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663B5F3-A80C-4A58-890A-C24E4BEA3DE0}">
      <dsp:nvSpPr>
        <dsp:cNvPr id="0" name=""/>
        <dsp:cNvSpPr/>
      </dsp:nvSpPr>
      <dsp:spPr>
        <a:xfrm>
          <a:off x="1405090" y="1537511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Arial" panose="020B0604020202020204" pitchFamily="34" charset="0"/>
              <a:cs typeface="Arial" panose="020B0604020202020204" pitchFamily="34" charset="0"/>
            </a:rPr>
            <a:t>2. Educación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5%</a:t>
          </a:r>
          <a:endParaRPr lang="es-CO" sz="1700" kern="1200" dirty="0"/>
        </a:p>
      </dsp:txBody>
      <dsp:txXfrm>
        <a:off x="1441086" y="1573507"/>
        <a:ext cx="1976333" cy="1157003"/>
      </dsp:txXfrm>
    </dsp:sp>
    <dsp:sp modelId="{E90A6192-3FA6-4799-A9B9-BB875B955E34}">
      <dsp:nvSpPr>
        <dsp:cNvPr id="0" name=""/>
        <dsp:cNvSpPr/>
      </dsp:nvSpPr>
      <dsp:spPr>
        <a:xfrm>
          <a:off x="1821910" y="3282165"/>
          <a:ext cx="2717118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73BB86F-DB96-4D22-9B35-369DCE57E945}">
      <dsp:nvSpPr>
        <dsp:cNvPr id="0" name=""/>
        <dsp:cNvSpPr/>
      </dsp:nvSpPr>
      <dsp:spPr>
        <a:xfrm>
          <a:off x="1405090" y="3073755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3. Alimentación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4,17%</a:t>
          </a:r>
          <a:endParaRPr lang="es-CO" sz="1700" kern="1200" dirty="0"/>
        </a:p>
      </dsp:txBody>
      <dsp:txXfrm>
        <a:off x="1441086" y="3109751"/>
        <a:ext cx="1976333" cy="1157003"/>
      </dsp:txXfrm>
    </dsp:sp>
    <dsp:sp modelId="{94ED455E-EE1E-4E8E-9DC0-6A3E9F25B883}">
      <dsp:nvSpPr>
        <dsp:cNvPr id="0" name=""/>
        <dsp:cNvSpPr/>
      </dsp:nvSpPr>
      <dsp:spPr>
        <a:xfrm rot="16200000">
          <a:off x="3778060" y="2514043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A30719B-A19A-4D27-9909-D6249F8AAEB4}">
      <dsp:nvSpPr>
        <dsp:cNvPr id="0" name=""/>
        <dsp:cNvSpPr/>
      </dsp:nvSpPr>
      <dsp:spPr>
        <a:xfrm>
          <a:off x="4129363" y="3073755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6. Familias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5%</a:t>
          </a:r>
          <a:endParaRPr lang="es-CO" sz="1700" kern="1200" dirty="0"/>
        </a:p>
      </dsp:txBody>
      <dsp:txXfrm>
        <a:off x="4165359" y="3109751"/>
        <a:ext cx="1976333" cy="1157003"/>
      </dsp:txXfrm>
    </dsp:sp>
    <dsp:sp modelId="{1B14162E-B9C0-4BA9-BB86-EB9FA5931A9F}">
      <dsp:nvSpPr>
        <dsp:cNvPr id="0" name=""/>
        <dsp:cNvSpPr/>
      </dsp:nvSpPr>
      <dsp:spPr>
        <a:xfrm rot="16200000">
          <a:off x="3778060" y="977799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5201D0-42EB-407F-8E1D-2A34A10DC8DE}">
      <dsp:nvSpPr>
        <dsp:cNvPr id="0" name=""/>
        <dsp:cNvSpPr/>
      </dsp:nvSpPr>
      <dsp:spPr>
        <a:xfrm>
          <a:off x="4129363" y="1537511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5. Entorno Social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4,9%</a:t>
          </a: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700" kern="1200" dirty="0"/>
        </a:p>
      </dsp:txBody>
      <dsp:txXfrm>
        <a:off x="4165359" y="1573507"/>
        <a:ext cx="1976333" cy="1157003"/>
      </dsp:txXfrm>
    </dsp:sp>
    <dsp:sp modelId="{FB5B7B50-2A34-4F12-8240-70ECA64D8791}">
      <dsp:nvSpPr>
        <dsp:cNvPr id="0" name=""/>
        <dsp:cNvSpPr/>
      </dsp:nvSpPr>
      <dsp:spPr>
        <a:xfrm>
          <a:off x="4546182" y="209677"/>
          <a:ext cx="2717118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3F4A6E9-6F79-40D4-9B79-855F294D5373}">
      <dsp:nvSpPr>
        <dsp:cNvPr id="0" name=""/>
        <dsp:cNvSpPr/>
      </dsp:nvSpPr>
      <dsp:spPr>
        <a:xfrm>
          <a:off x="4129363" y="1267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4. Cultura, deporte y recreación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5%</a:t>
          </a:r>
          <a:endParaRPr lang="es-CO" sz="1700" kern="1200" dirty="0"/>
        </a:p>
      </dsp:txBody>
      <dsp:txXfrm>
        <a:off x="4165359" y="37263"/>
        <a:ext cx="1976333" cy="1157003"/>
      </dsp:txXfrm>
    </dsp:sp>
    <dsp:sp modelId="{6EC996CD-E244-497B-9AC8-239094EC815D}">
      <dsp:nvSpPr>
        <dsp:cNvPr id="0" name=""/>
        <dsp:cNvSpPr/>
      </dsp:nvSpPr>
      <dsp:spPr>
        <a:xfrm rot="5400000">
          <a:off x="6502333" y="977799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B4A32F7-1A61-441C-9AF4-67415C59F27B}">
      <dsp:nvSpPr>
        <dsp:cNvPr id="0" name=""/>
        <dsp:cNvSpPr/>
      </dsp:nvSpPr>
      <dsp:spPr>
        <a:xfrm>
          <a:off x="6853635" y="1267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7. Garantía de Derechos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5%</a:t>
          </a: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700" kern="1200" dirty="0"/>
        </a:p>
      </dsp:txBody>
      <dsp:txXfrm>
        <a:off x="6889631" y="37263"/>
        <a:ext cx="1976333" cy="1157003"/>
      </dsp:txXfrm>
    </dsp:sp>
    <dsp:sp modelId="{1F287306-19B9-44EC-8268-11A9D7581A61}">
      <dsp:nvSpPr>
        <dsp:cNvPr id="0" name=""/>
        <dsp:cNvSpPr/>
      </dsp:nvSpPr>
      <dsp:spPr>
        <a:xfrm>
          <a:off x="6853635" y="1537511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Arial" panose="020B0604020202020204" pitchFamily="34" charset="0"/>
              <a:cs typeface="Arial" panose="020B0604020202020204" pitchFamily="34" charset="0"/>
            </a:rPr>
            <a:t>8. Gobernanza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5%</a:t>
          </a:r>
          <a:endParaRPr lang="es-CO" sz="1700" kern="1200" dirty="0"/>
        </a:p>
      </dsp:txBody>
      <dsp:txXfrm>
        <a:off x="6889631" y="1573507"/>
        <a:ext cx="1976333" cy="11570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884AD-5CA2-4E0B-9A35-2FF74810F3E7}">
      <dsp:nvSpPr>
        <dsp:cNvPr id="0" name=""/>
        <dsp:cNvSpPr/>
      </dsp:nvSpPr>
      <dsp:spPr>
        <a:xfrm rot="5400000">
          <a:off x="361677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EEB70B-F7E7-4F2D-B7DB-D9D9FE1EEB60}">
      <dsp:nvSpPr>
        <dsp:cNvPr id="0" name=""/>
        <dsp:cNvSpPr/>
      </dsp:nvSpPr>
      <dsp:spPr>
        <a:xfrm>
          <a:off x="745674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1. Salud Publica, mental y colectiva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9,03%</a:t>
          </a:r>
          <a:endParaRPr lang="es-CO" sz="1900" kern="1200" dirty="0"/>
        </a:p>
      </dsp:txBody>
      <dsp:txXfrm>
        <a:off x="785071" y="40054"/>
        <a:ext cx="2163036" cy="1266304"/>
      </dsp:txXfrm>
    </dsp:sp>
    <dsp:sp modelId="{4C4FB227-F126-455E-8FA1-FA28EA1993F0}">
      <dsp:nvSpPr>
        <dsp:cNvPr id="0" name=""/>
        <dsp:cNvSpPr/>
      </dsp:nvSpPr>
      <dsp:spPr>
        <a:xfrm rot="5400000">
          <a:off x="361677" y="2751061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663B5F3-A80C-4A58-890A-C24E4BEA3DE0}">
      <dsp:nvSpPr>
        <dsp:cNvPr id="0" name=""/>
        <dsp:cNvSpPr/>
      </dsp:nvSpPr>
      <dsp:spPr>
        <a:xfrm>
          <a:off x="745674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2. Ambiente educativo cuyabro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10</a:t>
          </a:r>
          <a:r>
            <a:rPr lang="es-ES" sz="1900" kern="1200" dirty="0"/>
            <a:t>%</a:t>
          </a:r>
          <a:endParaRPr lang="es-CO" sz="1900" kern="1200" dirty="0"/>
        </a:p>
      </dsp:txBody>
      <dsp:txXfrm>
        <a:off x="785071" y="1721427"/>
        <a:ext cx="2163036" cy="1266304"/>
      </dsp:txXfrm>
    </dsp:sp>
    <dsp:sp modelId="{E90A6192-3FA6-4799-A9B9-BB875B955E34}">
      <dsp:nvSpPr>
        <dsp:cNvPr id="0" name=""/>
        <dsp:cNvSpPr/>
      </dsp:nvSpPr>
      <dsp:spPr>
        <a:xfrm>
          <a:off x="1202364" y="3591748"/>
          <a:ext cx="2973311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73BB86F-DB96-4D22-9B35-369DCE57E945}">
      <dsp:nvSpPr>
        <dsp:cNvPr id="0" name=""/>
        <dsp:cNvSpPr/>
      </dsp:nvSpPr>
      <dsp:spPr>
        <a:xfrm>
          <a:off x="745674" y="3363403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3.Seguridad Alimentaria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8,33%</a:t>
          </a:r>
          <a:endParaRPr lang="es-CO" sz="1900" kern="1200" dirty="0"/>
        </a:p>
      </dsp:txBody>
      <dsp:txXfrm>
        <a:off x="785071" y="3402800"/>
        <a:ext cx="2163036" cy="1266304"/>
      </dsp:txXfrm>
    </dsp:sp>
    <dsp:sp modelId="{94ED455E-EE1E-4E8E-9DC0-6A3E9F25B883}">
      <dsp:nvSpPr>
        <dsp:cNvPr id="0" name=""/>
        <dsp:cNvSpPr/>
      </dsp:nvSpPr>
      <dsp:spPr>
        <a:xfrm rot="16200000">
          <a:off x="3343312" y="2751061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A30719B-A19A-4D27-9909-D6249F8AAEB4}">
      <dsp:nvSpPr>
        <dsp:cNvPr id="0" name=""/>
        <dsp:cNvSpPr/>
      </dsp:nvSpPr>
      <dsp:spPr>
        <a:xfrm>
          <a:off x="3727309" y="3363403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6. Familias cuyabras empoderadas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10%</a:t>
          </a:r>
          <a:endParaRPr lang="es-CO" sz="1900" kern="1200" dirty="0"/>
        </a:p>
      </dsp:txBody>
      <dsp:txXfrm>
        <a:off x="3766706" y="3402800"/>
        <a:ext cx="2163036" cy="1266304"/>
      </dsp:txXfrm>
    </dsp:sp>
    <dsp:sp modelId="{1B14162E-B9C0-4BA9-BB86-EB9FA5931A9F}">
      <dsp:nvSpPr>
        <dsp:cNvPr id="0" name=""/>
        <dsp:cNvSpPr/>
      </dsp:nvSpPr>
      <dsp:spPr>
        <a:xfrm rot="16200000">
          <a:off x="3343312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5201D0-42EB-407F-8E1D-2A34A10DC8DE}">
      <dsp:nvSpPr>
        <dsp:cNvPr id="0" name=""/>
        <dsp:cNvSpPr/>
      </dsp:nvSpPr>
      <dsp:spPr>
        <a:xfrm>
          <a:off x="3727309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5. Entorno Social Cuyabro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9,79%</a:t>
          </a: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900" kern="1200" dirty="0"/>
        </a:p>
      </dsp:txBody>
      <dsp:txXfrm>
        <a:off x="3766706" y="1721427"/>
        <a:ext cx="2163036" cy="1266304"/>
      </dsp:txXfrm>
    </dsp:sp>
    <dsp:sp modelId="{FB5B7B50-2A34-4F12-8240-70ECA64D8791}">
      <dsp:nvSpPr>
        <dsp:cNvPr id="0" name=""/>
        <dsp:cNvSpPr/>
      </dsp:nvSpPr>
      <dsp:spPr>
        <a:xfrm>
          <a:off x="4183999" y="229002"/>
          <a:ext cx="2973311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3F4A6E9-6F79-40D4-9B79-855F294D5373}">
      <dsp:nvSpPr>
        <dsp:cNvPr id="0" name=""/>
        <dsp:cNvSpPr/>
      </dsp:nvSpPr>
      <dsp:spPr>
        <a:xfrm>
          <a:off x="3727309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4. Cultura, deporte y recreación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10%</a:t>
          </a:r>
          <a:endParaRPr lang="es-CO" sz="1900" kern="1200" dirty="0"/>
        </a:p>
      </dsp:txBody>
      <dsp:txXfrm>
        <a:off x="3766706" y="40054"/>
        <a:ext cx="2163036" cy="1266304"/>
      </dsp:txXfrm>
    </dsp:sp>
    <dsp:sp modelId="{6EC996CD-E244-497B-9AC8-239094EC815D}">
      <dsp:nvSpPr>
        <dsp:cNvPr id="0" name=""/>
        <dsp:cNvSpPr/>
      </dsp:nvSpPr>
      <dsp:spPr>
        <a:xfrm rot="5400000">
          <a:off x="6324947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B4A32F7-1A61-441C-9AF4-67415C59F27B}">
      <dsp:nvSpPr>
        <dsp:cNvPr id="0" name=""/>
        <dsp:cNvSpPr/>
      </dsp:nvSpPr>
      <dsp:spPr>
        <a:xfrm>
          <a:off x="6708944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7. Garantía de Derechos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10%</a:t>
          </a: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900" kern="1200" dirty="0"/>
        </a:p>
      </dsp:txBody>
      <dsp:txXfrm>
        <a:off x="6748341" y="40054"/>
        <a:ext cx="2163036" cy="1266304"/>
      </dsp:txXfrm>
    </dsp:sp>
    <dsp:sp modelId="{1F287306-19B9-44EC-8268-11A9D7581A61}">
      <dsp:nvSpPr>
        <dsp:cNvPr id="0" name=""/>
        <dsp:cNvSpPr/>
      </dsp:nvSpPr>
      <dsp:spPr>
        <a:xfrm>
          <a:off x="6708944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8. Gobernanza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10%</a:t>
          </a:r>
          <a:endParaRPr lang="es-CO" sz="1900" kern="1200" dirty="0"/>
        </a:p>
      </dsp:txBody>
      <dsp:txXfrm>
        <a:off x="6748341" y="1721427"/>
        <a:ext cx="2163036" cy="12663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884AD-5CA2-4E0B-9A35-2FF74810F3E7}">
      <dsp:nvSpPr>
        <dsp:cNvPr id="0" name=""/>
        <dsp:cNvSpPr/>
      </dsp:nvSpPr>
      <dsp:spPr>
        <a:xfrm rot="5400000">
          <a:off x="361677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EEB70B-F7E7-4F2D-B7DB-D9D9FE1EEB60}">
      <dsp:nvSpPr>
        <dsp:cNvPr id="0" name=""/>
        <dsp:cNvSpPr/>
      </dsp:nvSpPr>
      <dsp:spPr>
        <a:xfrm>
          <a:off x="745674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1. Salud Publica, mental y colectiva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14,03%</a:t>
          </a:r>
          <a:endParaRPr lang="es-CO" sz="1900" kern="1200" dirty="0"/>
        </a:p>
      </dsp:txBody>
      <dsp:txXfrm>
        <a:off x="785071" y="40054"/>
        <a:ext cx="2163036" cy="1266304"/>
      </dsp:txXfrm>
    </dsp:sp>
    <dsp:sp modelId="{4C4FB227-F126-455E-8FA1-FA28EA1993F0}">
      <dsp:nvSpPr>
        <dsp:cNvPr id="0" name=""/>
        <dsp:cNvSpPr/>
      </dsp:nvSpPr>
      <dsp:spPr>
        <a:xfrm rot="5400000">
          <a:off x="361677" y="2751061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663B5F3-A80C-4A58-890A-C24E4BEA3DE0}">
      <dsp:nvSpPr>
        <dsp:cNvPr id="0" name=""/>
        <dsp:cNvSpPr/>
      </dsp:nvSpPr>
      <dsp:spPr>
        <a:xfrm>
          <a:off x="745674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2. Ambiente educativo cuyabro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14,33%</a:t>
          </a:r>
          <a:endParaRPr lang="es-CO" sz="1900" kern="1200" dirty="0"/>
        </a:p>
      </dsp:txBody>
      <dsp:txXfrm>
        <a:off x="785071" y="1721427"/>
        <a:ext cx="2163036" cy="1266304"/>
      </dsp:txXfrm>
    </dsp:sp>
    <dsp:sp modelId="{E90A6192-3FA6-4799-A9B9-BB875B955E34}">
      <dsp:nvSpPr>
        <dsp:cNvPr id="0" name=""/>
        <dsp:cNvSpPr/>
      </dsp:nvSpPr>
      <dsp:spPr>
        <a:xfrm>
          <a:off x="1202364" y="3591748"/>
          <a:ext cx="2973311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73BB86F-DB96-4D22-9B35-369DCE57E945}">
      <dsp:nvSpPr>
        <dsp:cNvPr id="0" name=""/>
        <dsp:cNvSpPr/>
      </dsp:nvSpPr>
      <dsp:spPr>
        <a:xfrm>
          <a:off x="745674" y="3363403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3. Seguridad Alimentaria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12,33%</a:t>
          </a:r>
          <a:endParaRPr lang="es-CO" sz="1900" kern="1200" dirty="0"/>
        </a:p>
      </dsp:txBody>
      <dsp:txXfrm>
        <a:off x="785071" y="3402800"/>
        <a:ext cx="2163036" cy="1266304"/>
      </dsp:txXfrm>
    </dsp:sp>
    <dsp:sp modelId="{94ED455E-EE1E-4E8E-9DC0-6A3E9F25B883}">
      <dsp:nvSpPr>
        <dsp:cNvPr id="0" name=""/>
        <dsp:cNvSpPr/>
      </dsp:nvSpPr>
      <dsp:spPr>
        <a:xfrm rot="16200000">
          <a:off x="3343312" y="2751061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A30719B-A19A-4D27-9909-D6249F8AAEB4}">
      <dsp:nvSpPr>
        <dsp:cNvPr id="0" name=""/>
        <dsp:cNvSpPr/>
      </dsp:nvSpPr>
      <dsp:spPr>
        <a:xfrm>
          <a:off x="3727309" y="3363403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6. Familias cuyabras empoderadas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14,89%</a:t>
          </a:r>
          <a:endParaRPr lang="es-CO" sz="1900" kern="1200" dirty="0"/>
        </a:p>
      </dsp:txBody>
      <dsp:txXfrm>
        <a:off x="3766706" y="3402800"/>
        <a:ext cx="2163036" cy="1266304"/>
      </dsp:txXfrm>
    </dsp:sp>
    <dsp:sp modelId="{1B14162E-B9C0-4BA9-BB86-EB9FA5931A9F}">
      <dsp:nvSpPr>
        <dsp:cNvPr id="0" name=""/>
        <dsp:cNvSpPr/>
      </dsp:nvSpPr>
      <dsp:spPr>
        <a:xfrm rot="16200000">
          <a:off x="3343312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5201D0-42EB-407F-8E1D-2A34A10DC8DE}">
      <dsp:nvSpPr>
        <dsp:cNvPr id="0" name=""/>
        <dsp:cNvSpPr/>
      </dsp:nvSpPr>
      <dsp:spPr>
        <a:xfrm>
          <a:off x="3727309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5. Entorno Social Cuyabro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14,47%</a:t>
          </a: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900" kern="1200" dirty="0"/>
        </a:p>
      </dsp:txBody>
      <dsp:txXfrm>
        <a:off x="3766706" y="1721427"/>
        <a:ext cx="2163036" cy="1266304"/>
      </dsp:txXfrm>
    </dsp:sp>
    <dsp:sp modelId="{FB5B7B50-2A34-4F12-8240-70ECA64D8791}">
      <dsp:nvSpPr>
        <dsp:cNvPr id="0" name=""/>
        <dsp:cNvSpPr/>
      </dsp:nvSpPr>
      <dsp:spPr>
        <a:xfrm>
          <a:off x="4183999" y="229002"/>
          <a:ext cx="2973311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3F4A6E9-6F79-40D4-9B79-855F294D5373}">
      <dsp:nvSpPr>
        <dsp:cNvPr id="0" name=""/>
        <dsp:cNvSpPr/>
      </dsp:nvSpPr>
      <dsp:spPr>
        <a:xfrm>
          <a:off x="3727309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4. Cultura, deporte y recreación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15%</a:t>
          </a:r>
          <a:endParaRPr lang="es-CO" sz="1900" kern="1200" dirty="0"/>
        </a:p>
      </dsp:txBody>
      <dsp:txXfrm>
        <a:off x="3766706" y="40054"/>
        <a:ext cx="2163036" cy="1266304"/>
      </dsp:txXfrm>
    </dsp:sp>
    <dsp:sp modelId="{6EC996CD-E244-497B-9AC8-239094EC815D}">
      <dsp:nvSpPr>
        <dsp:cNvPr id="0" name=""/>
        <dsp:cNvSpPr/>
      </dsp:nvSpPr>
      <dsp:spPr>
        <a:xfrm rot="5400000">
          <a:off x="6324947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B4A32F7-1A61-441C-9AF4-67415C59F27B}">
      <dsp:nvSpPr>
        <dsp:cNvPr id="0" name=""/>
        <dsp:cNvSpPr/>
      </dsp:nvSpPr>
      <dsp:spPr>
        <a:xfrm>
          <a:off x="6708944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7. Garantía de Derechos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14,71%</a:t>
          </a:r>
          <a:endParaRPr lang="es-CO" sz="1900" kern="1200" dirty="0"/>
        </a:p>
      </dsp:txBody>
      <dsp:txXfrm>
        <a:off x="6748341" y="40054"/>
        <a:ext cx="2163036" cy="1266304"/>
      </dsp:txXfrm>
    </dsp:sp>
    <dsp:sp modelId="{1F287306-19B9-44EC-8268-11A9D7581A61}">
      <dsp:nvSpPr>
        <dsp:cNvPr id="0" name=""/>
        <dsp:cNvSpPr/>
      </dsp:nvSpPr>
      <dsp:spPr>
        <a:xfrm>
          <a:off x="6708944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8. Gobernanza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14,63%</a:t>
          </a:r>
          <a:endParaRPr lang="es-CO" sz="1900" kern="1200" dirty="0"/>
        </a:p>
      </dsp:txBody>
      <dsp:txXfrm>
        <a:off x="6748341" y="1721427"/>
        <a:ext cx="2163036" cy="12663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884AD-5CA2-4E0B-9A35-2FF74810F3E7}">
      <dsp:nvSpPr>
        <dsp:cNvPr id="0" name=""/>
        <dsp:cNvSpPr/>
      </dsp:nvSpPr>
      <dsp:spPr>
        <a:xfrm rot="5400000">
          <a:off x="361677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EEB70B-F7E7-4F2D-B7DB-D9D9FE1EEB60}">
      <dsp:nvSpPr>
        <dsp:cNvPr id="0" name=""/>
        <dsp:cNvSpPr/>
      </dsp:nvSpPr>
      <dsp:spPr>
        <a:xfrm>
          <a:off x="745674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1. Salud Publica, mental y colectiva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18,90%</a:t>
          </a:r>
          <a:endParaRPr lang="es-CO" sz="1900" kern="1200" dirty="0"/>
        </a:p>
      </dsp:txBody>
      <dsp:txXfrm>
        <a:off x="785071" y="40054"/>
        <a:ext cx="2163036" cy="1266304"/>
      </dsp:txXfrm>
    </dsp:sp>
    <dsp:sp modelId="{4C4FB227-F126-455E-8FA1-FA28EA1993F0}">
      <dsp:nvSpPr>
        <dsp:cNvPr id="0" name=""/>
        <dsp:cNvSpPr/>
      </dsp:nvSpPr>
      <dsp:spPr>
        <a:xfrm rot="5400000">
          <a:off x="361677" y="2751061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663B5F3-A80C-4A58-890A-C24E4BEA3DE0}">
      <dsp:nvSpPr>
        <dsp:cNvPr id="0" name=""/>
        <dsp:cNvSpPr/>
      </dsp:nvSpPr>
      <dsp:spPr>
        <a:xfrm>
          <a:off x="745674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2. Ambiente educativo cuyabro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18,70%</a:t>
          </a:r>
          <a:endParaRPr lang="es-CO" sz="1900" kern="1200" dirty="0"/>
        </a:p>
      </dsp:txBody>
      <dsp:txXfrm>
        <a:off x="785071" y="1721427"/>
        <a:ext cx="2163036" cy="1266304"/>
      </dsp:txXfrm>
    </dsp:sp>
    <dsp:sp modelId="{E90A6192-3FA6-4799-A9B9-BB875B955E34}">
      <dsp:nvSpPr>
        <dsp:cNvPr id="0" name=""/>
        <dsp:cNvSpPr/>
      </dsp:nvSpPr>
      <dsp:spPr>
        <a:xfrm>
          <a:off x="1202364" y="3591748"/>
          <a:ext cx="2973311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73BB86F-DB96-4D22-9B35-369DCE57E945}">
      <dsp:nvSpPr>
        <dsp:cNvPr id="0" name=""/>
        <dsp:cNvSpPr/>
      </dsp:nvSpPr>
      <dsp:spPr>
        <a:xfrm>
          <a:off x="745674" y="3363403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3. Seguridad Alimentaria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17,33%</a:t>
          </a:r>
          <a:endParaRPr lang="es-CO" sz="1900" kern="1200" dirty="0"/>
        </a:p>
      </dsp:txBody>
      <dsp:txXfrm>
        <a:off x="785071" y="3402800"/>
        <a:ext cx="2163036" cy="1266304"/>
      </dsp:txXfrm>
    </dsp:sp>
    <dsp:sp modelId="{94ED455E-EE1E-4E8E-9DC0-6A3E9F25B883}">
      <dsp:nvSpPr>
        <dsp:cNvPr id="0" name=""/>
        <dsp:cNvSpPr/>
      </dsp:nvSpPr>
      <dsp:spPr>
        <a:xfrm rot="16200000">
          <a:off x="3343312" y="2751061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A30719B-A19A-4D27-9909-D6249F8AAEB4}">
      <dsp:nvSpPr>
        <dsp:cNvPr id="0" name=""/>
        <dsp:cNvSpPr/>
      </dsp:nvSpPr>
      <dsp:spPr>
        <a:xfrm>
          <a:off x="3727309" y="3363403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6. Familias cuyabras empoderadas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19,53%</a:t>
          </a:r>
          <a:endParaRPr lang="es-CO" sz="1900" kern="1200" dirty="0"/>
        </a:p>
      </dsp:txBody>
      <dsp:txXfrm>
        <a:off x="3766706" y="3402800"/>
        <a:ext cx="2163036" cy="1266304"/>
      </dsp:txXfrm>
    </dsp:sp>
    <dsp:sp modelId="{1B14162E-B9C0-4BA9-BB86-EB9FA5931A9F}">
      <dsp:nvSpPr>
        <dsp:cNvPr id="0" name=""/>
        <dsp:cNvSpPr/>
      </dsp:nvSpPr>
      <dsp:spPr>
        <a:xfrm rot="16200000">
          <a:off x="3343312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5201D0-42EB-407F-8E1D-2A34A10DC8DE}">
      <dsp:nvSpPr>
        <dsp:cNvPr id="0" name=""/>
        <dsp:cNvSpPr/>
      </dsp:nvSpPr>
      <dsp:spPr>
        <a:xfrm>
          <a:off x="3727309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5. Entorno Social Cuyabro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18,58%</a:t>
          </a: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900" kern="1200" dirty="0"/>
        </a:p>
      </dsp:txBody>
      <dsp:txXfrm>
        <a:off x="3766706" y="1721427"/>
        <a:ext cx="2163036" cy="1266304"/>
      </dsp:txXfrm>
    </dsp:sp>
    <dsp:sp modelId="{FB5B7B50-2A34-4F12-8240-70ECA64D8791}">
      <dsp:nvSpPr>
        <dsp:cNvPr id="0" name=""/>
        <dsp:cNvSpPr/>
      </dsp:nvSpPr>
      <dsp:spPr>
        <a:xfrm>
          <a:off x="4183999" y="229002"/>
          <a:ext cx="2973311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3F4A6E9-6F79-40D4-9B79-855F294D5373}">
      <dsp:nvSpPr>
        <dsp:cNvPr id="0" name=""/>
        <dsp:cNvSpPr/>
      </dsp:nvSpPr>
      <dsp:spPr>
        <a:xfrm>
          <a:off x="3727309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4. Cultura, deporte y recreación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19,17%</a:t>
          </a:r>
          <a:endParaRPr lang="es-CO" sz="1900" kern="1200" dirty="0"/>
        </a:p>
      </dsp:txBody>
      <dsp:txXfrm>
        <a:off x="3766706" y="40054"/>
        <a:ext cx="2163036" cy="1266304"/>
      </dsp:txXfrm>
    </dsp:sp>
    <dsp:sp modelId="{6EC996CD-E244-497B-9AC8-239094EC815D}">
      <dsp:nvSpPr>
        <dsp:cNvPr id="0" name=""/>
        <dsp:cNvSpPr/>
      </dsp:nvSpPr>
      <dsp:spPr>
        <a:xfrm rot="5400000">
          <a:off x="6324947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B4A32F7-1A61-441C-9AF4-67415C59F27B}">
      <dsp:nvSpPr>
        <dsp:cNvPr id="0" name=""/>
        <dsp:cNvSpPr/>
      </dsp:nvSpPr>
      <dsp:spPr>
        <a:xfrm>
          <a:off x="6708944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7. Garantía de Derechos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18,86%</a:t>
          </a:r>
          <a:endParaRPr lang="es-CO" sz="1900" kern="1200" dirty="0"/>
        </a:p>
      </dsp:txBody>
      <dsp:txXfrm>
        <a:off x="6748341" y="40054"/>
        <a:ext cx="2163036" cy="1266304"/>
      </dsp:txXfrm>
    </dsp:sp>
    <dsp:sp modelId="{1F287306-19B9-44EC-8268-11A9D7581A61}">
      <dsp:nvSpPr>
        <dsp:cNvPr id="0" name=""/>
        <dsp:cNvSpPr/>
      </dsp:nvSpPr>
      <dsp:spPr>
        <a:xfrm>
          <a:off x="6708944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8. Gobernanza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18,57%</a:t>
          </a:r>
          <a:endParaRPr lang="es-CO" sz="1900" kern="1200" dirty="0"/>
        </a:p>
      </dsp:txBody>
      <dsp:txXfrm>
        <a:off x="6748341" y="1721427"/>
        <a:ext cx="2163036" cy="12663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024B3-DA73-4FA5-A041-C7BF494DE283}" type="datetimeFigureOut">
              <a:rPr lang="es-CO" smtClean="0"/>
              <a:t>5/12/2025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488F6-AE1D-48ED-B726-FFE648D412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3845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8A215-9340-4CD3-ACF0-CE00D1F98972}" type="datetimeFigureOut">
              <a:rPr lang="es-CO" smtClean="0"/>
              <a:t>5/12/2025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603AF-9FA0-4CEE-8925-B68EE79EAE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128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7554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5148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4BCED-BCC3-75EC-A5CA-572D98838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68DF178-BC1D-4726-DE7F-DF93ECC70B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0096362-580C-E980-FFE7-255AA78C29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DEFF924-0019-D7C5-A3C9-C201AFC53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2386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4BCED-BCC3-75EC-A5CA-572D98838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68DF178-BC1D-4726-DE7F-DF93ECC70B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0096362-580C-E980-FFE7-255AA78C29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DEFF924-0019-D7C5-A3C9-C201AFC53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940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6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8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7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8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4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1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3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0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83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96D73-FAA2-457E-9CAE-D659BE15F43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3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microsoft.com/office/2007/relationships/hdphoto" Target="../media/hdphoto1.wdp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microsoft.com/office/2007/relationships/hdphoto" Target="../media/hdphoto1.wdp"/><Relationship Id="rId9" Type="http://schemas.microsoft.com/office/2007/relationships/diagramDrawing" Target="../diagrams/drawing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microsoft.com/office/2007/relationships/hdphoto" Target="../media/hdphoto1.wdp"/><Relationship Id="rId9" Type="http://schemas.microsoft.com/office/2007/relationships/diagramDrawing" Target="../diagrams/drawing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microsoft.com/office/2007/relationships/hdphoto" Target="../media/hdphoto1.wdp"/><Relationship Id="rId9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830A75DF-473D-4829-A832-EABD0001A6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/>
                    </a14:imgEffect>
                  </a14:imgLayer>
                </a14:imgProps>
              </a:ext>
            </a:extLst>
          </a:blip>
          <a:srcRect l="15965"/>
          <a:stretch/>
        </p:blipFill>
        <p:spPr>
          <a:xfrm>
            <a:off x="1" y="260002"/>
            <a:ext cx="12019546" cy="659485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0C9C371-57D7-4DF7-980C-734475300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685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Política publica de primera infancia, infancia, adolescencia y familia del Municipio de Armenia 2023-2033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754BF15-31E7-4B82-A16F-C2200FF69F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0460876"/>
              </p:ext>
            </p:extLst>
          </p:nvPr>
        </p:nvGraphicFramePr>
        <p:xfrm>
          <a:off x="2899610" y="2013284"/>
          <a:ext cx="10307052" cy="4304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3334E252-3AA1-4CCA-AC40-689F048E3DA2}"/>
              </a:ext>
            </a:extLst>
          </p:cNvPr>
          <p:cNvSpPr txBox="1"/>
          <p:nvPr/>
        </p:nvSpPr>
        <p:spPr>
          <a:xfrm>
            <a:off x="651886" y="3866204"/>
            <a:ext cx="2389922" cy="18466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Avance a Diciembre 2023</a:t>
            </a:r>
          </a:p>
          <a:p>
            <a:pPr algn="ctr"/>
            <a:r>
              <a:rPr lang="es-ES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</a:rPr>
              <a:t>4.82%</a:t>
            </a:r>
          </a:p>
          <a:p>
            <a:pPr algn="ctr"/>
            <a:endParaRPr lang="es-CO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A3FD3DA-B9D3-4A00-85AA-98E439E5869A}"/>
              </a:ext>
            </a:extLst>
          </p:cNvPr>
          <p:cNvSpPr txBox="1"/>
          <p:nvPr/>
        </p:nvSpPr>
        <p:spPr>
          <a:xfrm>
            <a:off x="9192126" y="6146582"/>
            <a:ext cx="27311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Rango Esperado 5%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06DE2C3-E327-4DD3-868A-371E9FFA837E}"/>
              </a:ext>
            </a:extLst>
          </p:cNvPr>
          <p:cNvSpPr txBox="1"/>
          <p:nvPr/>
        </p:nvSpPr>
        <p:spPr>
          <a:xfrm>
            <a:off x="517358" y="2211896"/>
            <a:ext cx="265897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O" sz="1800" b="1" dirty="0"/>
              <a:t>Avance porcentual por </a:t>
            </a:r>
          </a:p>
          <a:p>
            <a:pPr algn="just"/>
            <a:r>
              <a:rPr lang="es-CO" sz="1800" b="1" dirty="0"/>
              <a:t>Categoría de Derecho.</a:t>
            </a:r>
          </a:p>
        </p:txBody>
      </p:sp>
    </p:spTree>
    <p:extLst>
      <p:ext uri="{BB962C8B-B14F-4D97-AF65-F5344CB8AC3E}">
        <p14:creationId xmlns:p14="http://schemas.microsoft.com/office/powerpoint/2010/main" val="2253843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830A75DF-473D-4829-A832-EABD0001A6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/>
                    </a14:imgEffect>
                  </a14:imgLayer>
                </a14:imgProps>
              </a:ext>
            </a:extLst>
          </a:blip>
          <a:srcRect l="15965"/>
          <a:stretch/>
        </p:blipFill>
        <p:spPr>
          <a:xfrm>
            <a:off x="0" y="0"/>
            <a:ext cx="12192000" cy="675887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0C9C371-57D7-4DF7-980C-734475300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685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Política publica de primera infancia, infancia, adolescencia y familia del Municipio de Armenia 2023-2033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754BF15-31E7-4B82-A16F-C2200FF69F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6470389"/>
              </p:ext>
            </p:extLst>
          </p:nvPr>
        </p:nvGraphicFramePr>
        <p:xfrm>
          <a:off x="2777490" y="2011680"/>
          <a:ext cx="969645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3334E252-3AA1-4CCA-AC40-689F048E3DA2}"/>
              </a:ext>
            </a:extLst>
          </p:cNvPr>
          <p:cNvSpPr txBox="1"/>
          <p:nvPr/>
        </p:nvSpPr>
        <p:spPr>
          <a:xfrm>
            <a:off x="651886" y="3866204"/>
            <a:ext cx="2389922" cy="18466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Avance a Junio  2024</a:t>
            </a:r>
          </a:p>
          <a:p>
            <a:pPr algn="ctr"/>
            <a:r>
              <a:rPr lang="es-ES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</a:rPr>
              <a:t>9.64%</a:t>
            </a:r>
          </a:p>
          <a:p>
            <a:pPr algn="ctr"/>
            <a:endParaRPr lang="es-CO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A3FD3DA-B9D3-4A00-85AA-98E439E5869A}"/>
              </a:ext>
            </a:extLst>
          </p:cNvPr>
          <p:cNvSpPr txBox="1"/>
          <p:nvPr/>
        </p:nvSpPr>
        <p:spPr>
          <a:xfrm>
            <a:off x="9192126" y="6146582"/>
            <a:ext cx="27311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Rango Esperado 10%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06DE2C3-E327-4DD3-868A-371E9FFA837E}"/>
              </a:ext>
            </a:extLst>
          </p:cNvPr>
          <p:cNvSpPr txBox="1"/>
          <p:nvPr/>
        </p:nvSpPr>
        <p:spPr>
          <a:xfrm>
            <a:off x="517358" y="2211896"/>
            <a:ext cx="265897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O" sz="1800" b="1" dirty="0"/>
              <a:t>Avance porcentual por </a:t>
            </a:r>
          </a:p>
          <a:p>
            <a:pPr algn="just"/>
            <a:r>
              <a:rPr lang="es-CO" sz="1800" b="1" dirty="0"/>
              <a:t>Categoría de Derecho.</a:t>
            </a:r>
          </a:p>
        </p:txBody>
      </p:sp>
    </p:spTree>
    <p:extLst>
      <p:ext uri="{BB962C8B-B14F-4D97-AF65-F5344CB8AC3E}">
        <p14:creationId xmlns:p14="http://schemas.microsoft.com/office/powerpoint/2010/main" val="1173354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C2DB-2E03-DD43-F2BC-404CAB9CD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128AF9BD-FD7E-E377-AD15-0D3274E6F52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/>
                    </a14:imgEffect>
                  </a14:imgLayer>
                </a14:imgProps>
              </a:ext>
            </a:extLst>
          </a:blip>
          <a:srcRect l="15965"/>
          <a:stretch/>
        </p:blipFill>
        <p:spPr>
          <a:xfrm>
            <a:off x="0" y="0"/>
            <a:ext cx="12192000" cy="675887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E8E7967-700B-2572-9D01-59F540121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685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Política publica de primera infancia, infancia, adolescencia y familia del Municipio de Armenia 2023-2033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BFED0050-2AF5-FB23-428C-3E571C99B4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6208069"/>
              </p:ext>
            </p:extLst>
          </p:nvPr>
        </p:nvGraphicFramePr>
        <p:xfrm>
          <a:off x="2777490" y="2011680"/>
          <a:ext cx="969645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19B3FA3A-F681-4533-54A3-DB4769A26167}"/>
              </a:ext>
            </a:extLst>
          </p:cNvPr>
          <p:cNvSpPr txBox="1"/>
          <p:nvPr/>
        </p:nvSpPr>
        <p:spPr>
          <a:xfrm>
            <a:off x="651886" y="3866204"/>
            <a:ext cx="2389922" cy="15388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Avance a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Diciembre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  2024</a:t>
            </a:r>
          </a:p>
          <a:p>
            <a:pPr algn="ctr"/>
            <a:r>
              <a:rPr lang="es-E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</a:rPr>
              <a:t>14,46%</a:t>
            </a:r>
          </a:p>
          <a:p>
            <a:pPr algn="ctr"/>
            <a:endParaRPr lang="es-CO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8865244-E13C-9FAB-1983-A19E348514EC}"/>
              </a:ext>
            </a:extLst>
          </p:cNvPr>
          <p:cNvSpPr txBox="1"/>
          <p:nvPr/>
        </p:nvSpPr>
        <p:spPr>
          <a:xfrm>
            <a:off x="9192126" y="6146582"/>
            <a:ext cx="27311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Rango Esperado 15%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8EA98F5-B586-7D70-DABE-7A8065AF937A}"/>
              </a:ext>
            </a:extLst>
          </p:cNvPr>
          <p:cNvSpPr txBox="1"/>
          <p:nvPr/>
        </p:nvSpPr>
        <p:spPr>
          <a:xfrm>
            <a:off x="517358" y="2211896"/>
            <a:ext cx="265897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O" sz="1800" b="1" dirty="0"/>
              <a:t>Avance porcentual por </a:t>
            </a:r>
          </a:p>
          <a:p>
            <a:pPr algn="just"/>
            <a:r>
              <a:rPr lang="es-CO" sz="1800" b="1" dirty="0"/>
              <a:t>Categoría de Derecho.</a:t>
            </a:r>
          </a:p>
        </p:txBody>
      </p:sp>
    </p:spTree>
    <p:extLst>
      <p:ext uri="{BB962C8B-B14F-4D97-AF65-F5344CB8AC3E}">
        <p14:creationId xmlns:p14="http://schemas.microsoft.com/office/powerpoint/2010/main" val="22326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C2DB-2E03-DD43-F2BC-404CAB9CD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128AF9BD-FD7E-E377-AD15-0D3274E6F52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/>
                    </a14:imgEffect>
                  </a14:imgLayer>
                </a14:imgProps>
              </a:ext>
            </a:extLst>
          </a:blip>
          <a:srcRect l="15965"/>
          <a:stretch/>
        </p:blipFill>
        <p:spPr>
          <a:xfrm>
            <a:off x="0" y="0"/>
            <a:ext cx="12192000" cy="675887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E8E7967-700B-2572-9D01-59F540121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685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Política publica de primera infancia, infancia, adolescencia y familia del Municipio de Armenia 2023-2033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BFED0050-2AF5-FB23-428C-3E571C99B4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440978"/>
              </p:ext>
            </p:extLst>
          </p:nvPr>
        </p:nvGraphicFramePr>
        <p:xfrm>
          <a:off x="2777490" y="2011680"/>
          <a:ext cx="969645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19B3FA3A-F681-4533-54A3-DB4769A26167}"/>
              </a:ext>
            </a:extLst>
          </p:cNvPr>
          <p:cNvSpPr txBox="1"/>
          <p:nvPr/>
        </p:nvSpPr>
        <p:spPr>
          <a:xfrm>
            <a:off x="651886" y="3866204"/>
            <a:ext cx="2389922" cy="15388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Avance a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Junio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  2025</a:t>
            </a:r>
          </a:p>
          <a:p>
            <a:pPr algn="ctr"/>
            <a:r>
              <a:rPr lang="es-E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</a:rPr>
              <a:t>18,74%</a:t>
            </a:r>
          </a:p>
          <a:p>
            <a:pPr algn="ctr"/>
            <a:endParaRPr lang="es-CO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8865244-E13C-9FAB-1983-A19E348514EC}"/>
              </a:ext>
            </a:extLst>
          </p:cNvPr>
          <p:cNvSpPr txBox="1"/>
          <p:nvPr/>
        </p:nvSpPr>
        <p:spPr>
          <a:xfrm>
            <a:off x="9192126" y="6146582"/>
            <a:ext cx="27311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Rango Esperado 20%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8EA98F5-B586-7D70-DABE-7A8065AF937A}"/>
              </a:ext>
            </a:extLst>
          </p:cNvPr>
          <p:cNvSpPr txBox="1"/>
          <p:nvPr/>
        </p:nvSpPr>
        <p:spPr>
          <a:xfrm>
            <a:off x="517358" y="2211896"/>
            <a:ext cx="265897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O" sz="1800" b="1" dirty="0"/>
              <a:t>Avance porcentual por </a:t>
            </a:r>
          </a:p>
          <a:p>
            <a:pPr algn="just"/>
            <a:r>
              <a:rPr lang="es-CO" sz="1800" b="1" dirty="0"/>
              <a:t>Categoría de Derecho.</a:t>
            </a:r>
          </a:p>
        </p:txBody>
      </p:sp>
    </p:spTree>
    <p:extLst>
      <p:ext uri="{BB962C8B-B14F-4D97-AF65-F5344CB8AC3E}">
        <p14:creationId xmlns:p14="http://schemas.microsoft.com/office/powerpoint/2010/main" val="1928181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6835</TotalTime>
  <Words>362</Words>
  <Application>Microsoft Office PowerPoint</Application>
  <PresentationFormat>Panorámica</PresentationFormat>
  <Paragraphs>92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Política publica de primera infancia, infancia, adolescencia y familia del Municipio de Armenia 2023-2033</vt:lpstr>
      <vt:lpstr>Política publica de primera infancia, infancia, adolescencia y familia del Municipio de Armenia 2023-2033</vt:lpstr>
      <vt:lpstr>Política publica de primera infancia, infancia, adolescencia y familia del Municipio de Armenia 2023-2033</vt:lpstr>
      <vt:lpstr>Política publica de primera infancia, infancia, adolescencia y familia del Municipio de Armenia 2023-2033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Dj SILBI A.K.A SUPABASS</dc:creator>
  <cp:lastModifiedBy>Alejandra Gomez</cp:lastModifiedBy>
  <cp:revision>294</cp:revision>
  <cp:lastPrinted>2021-09-21T13:57:57Z</cp:lastPrinted>
  <dcterms:created xsi:type="dcterms:W3CDTF">2020-03-12T20:24:12Z</dcterms:created>
  <dcterms:modified xsi:type="dcterms:W3CDTF">2025-12-05T23:07:58Z</dcterms:modified>
</cp:coreProperties>
</file>